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Презентация на тему «Зимушка-зима»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 второй младшей группе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50912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Выполнила: воспитатель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Мутина Светлана Михайловна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45811"/>
            <a:ext cx="439248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Белый снег пушистый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В воздухе кружится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И на землю тихо 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Падает, ложится.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http://s49.radikal.ru/i126/0911/7d/9602bb37f3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512339"/>
            <a:ext cx="6336704" cy="506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2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299" y="1196752"/>
            <a:ext cx="3528392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Снег лежит на дорогах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m0-tub-ru.yandex.net/i?id=8d487d4e3a850f4f1a8e3b1677980b18&amp;n=33&amp;h=225&amp;w=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" y="836712"/>
            <a:ext cx="411053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3-tub-ru.yandex.net/i?id=777fcf1886c2dafd6a67e8cd6aedb30d&amp;n=33&amp;h=225&amp;w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16" y="4005064"/>
            <a:ext cx="4260958" cy="23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298" y="4741793"/>
            <a:ext cx="3909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на полях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46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04656" cy="504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 крышах домов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http://img-fotki.yandex.ru/get/4603/milkamilkina.10a/0_812a2_7ddf332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0848"/>
            <a:ext cx="50117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5a9cd3eff07a9e47378539c2462b0ac7&amp;n=33&amp;h=225&amp;w=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165079" cy="27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voidizain.ru/wp-content/uploads/1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060848"/>
            <a:ext cx="3156967" cy="18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0-tub-ru.yandex.net/i?id=6b3cb45329b4447f91e1737bbf5f48ec&amp;n=33&amp;h=225&amp;w=3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85642"/>
            <a:ext cx="4109839" cy="24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12568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 деревьях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https://im3-tub-ru.yandex.net/i?id=b60d34591d9033464573c4264883b4ec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3" y="69269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3-tub-ru.yandex.net/i?id=fdb001cf11952198505c90383f6e104f&amp;n=33&amp;h=225&amp;w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62" y="206084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ru.yandex.net/i?id=9837901c94378104c3acafa334cc39e9&amp;n=33&amp;h=225&amp;w=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3" y="3833656"/>
            <a:ext cx="4037645" cy="25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57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Игры-забавы: катание на горке, на коньках, на лыжах, на санках.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C:\Users\Samsung\Google Диск\добро\написать\два года\new\времена года Любовь Новооселова\b8ce5d6aea4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" y="1926400"/>
            <a:ext cx="3384376" cy="49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Samsung\Google Диск\добро\написать\два года\new\времена года Любовь Новооселова\a6e6725b9588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5308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amsung\Google Диск\добро\написать\два года\new\времена года Любовь Новооселова\557e3f4bfa93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5" y="1926400"/>
            <a:ext cx="3431726" cy="49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" y="1274078"/>
            <a:ext cx="4716524" cy="314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58095"/>
            <a:ext cx="3063146" cy="339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76253"/>
            <a:ext cx="3672408" cy="244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8864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Катание с горки, лепка снеговика, игры в снежки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58d918e5b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606709"/>
            <a:ext cx="609600" cy="609600"/>
          </a:xfrm>
          <a:prstGeom prst="rect">
            <a:avLst/>
          </a:prstGeom>
        </p:spPr>
      </p:pic>
      <p:pic>
        <p:nvPicPr>
          <p:cNvPr id="6" name="Picture 2" descr="http://wallpaper.goodfon.ru/image/217521-1920x1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1" y="-34280"/>
            <a:ext cx="9143999" cy="68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" y="75536"/>
            <a:ext cx="63039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им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cffd4471229af1370a4a8026f4eafeb3&amp;n=33&amp;h=215&amp;w=2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8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3-tub-ru.yandex.net/i?id=f5be6426839e004b325800d8f066398f&amp;n=33&amp;h=215&amp;w=3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3026197"/>
            <a:ext cx="4716016" cy="38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m1-tub-ru.yandex.net/i?id=ec13d30ed7c3bb4938ada68270e1a1fe&amp;n=33&amp;h=215&amp;w=3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6231"/>
            <a:ext cx="4427984" cy="30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3-tub-ru.yandex.net/i?id=195adf1bfdff0dbfdb4f151e1703f9e4&amp;n=33&amp;h=215&amp;w=3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79020"/>
            <a:ext cx="4427984" cy="38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0212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Красота зимней природы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558d918e5b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4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773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69</Words>
  <Application>Microsoft Office PowerPoint</Application>
  <PresentationFormat>Экран (4:3)</PresentationFormat>
  <Paragraphs>14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на тему «Зимушка-зима» во второй младшей группе</vt:lpstr>
      <vt:lpstr>Презентация PowerPoint</vt:lpstr>
      <vt:lpstr>Снег лежит на дорогах</vt:lpstr>
      <vt:lpstr> На крышах домов</vt:lpstr>
      <vt:lpstr>На деревьях</vt:lpstr>
      <vt:lpstr>Игры-забавы: катание на горке, на коньках, на лыжах, на санках.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2013</dc:creator>
  <cp:lastModifiedBy>мутина</cp:lastModifiedBy>
  <cp:revision>19</cp:revision>
  <dcterms:created xsi:type="dcterms:W3CDTF">2016-11-28T12:27:52Z</dcterms:created>
  <dcterms:modified xsi:type="dcterms:W3CDTF">2017-03-09T15:20:14Z</dcterms:modified>
</cp:coreProperties>
</file>