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6" r:id="rId12"/>
    <p:sldId id="269" r:id="rId13"/>
    <p:sldId id="270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4011-42F8-476B-8520-CEEBD9727A8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FCB8-B584-4BF5-8FB8-81AE98ABC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4011-42F8-476B-8520-CEEBD9727A8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FCB8-B584-4BF5-8FB8-81AE98ABC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4011-42F8-476B-8520-CEEBD9727A8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FCB8-B584-4BF5-8FB8-81AE98ABC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4011-42F8-476B-8520-CEEBD9727A8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FCB8-B584-4BF5-8FB8-81AE98ABC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4011-42F8-476B-8520-CEEBD9727A8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FCB8-B584-4BF5-8FB8-81AE98ABC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4011-42F8-476B-8520-CEEBD9727A8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FCB8-B584-4BF5-8FB8-81AE98ABC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4011-42F8-476B-8520-CEEBD9727A8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FCB8-B584-4BF5-8FB8-81AE98ABC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4011-42F8-476B-8520-CEEBD9727A8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FCB8-B584-4BF5-8FB8-81AE98ABC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4011-42F8-476B-8520-CEEBD9727A8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FCB8-B584-4BF5-8FB8-81AE98ABC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4011-42F8-476B-8520-CEEBD9727A8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FCB8-B584-4BF5-8FB8-81AE98ABC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4011-42F8-476B-8520-CEEBD9727A8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FCB8-B584-4BF5-8FB8-81AE98ABC096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F94011-42F8-476B-8520-CEEBD9727A8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811FCB8-B584-4BF5-8FB8-81AE98ABC0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692696"/>
            <a:ext cx="7117180" cy="1470025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 и моя  семья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dirty="0" smtClean="0"/>
              <a:t>Проект  разработала</a:t>
            </a:r>
          </a:p>
          <a:p>
            <a:pPr algn="r"/>
            <a:r>
              <a:rPr lang="ru-RU" dirty="0" smtClean="0"/>
              <a:t>Воспитатель МКДОУ  детский сад «Радуга»</a:t>
            </a:r>
          </a:p>
          <a:p>
            <a:pPr algn="r"/>
            <a:endParaRPr lang="ru-RU" dirty="0"/>
          </a:p>
          <a:p>
            <a:pPr algn="r"/>
            <a:r>
              <a:rPr lang="ru-RU" dirty="0" smtClean="0"/>
              <a:t>Верхотурова М.Д.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11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683568" y="949370"/>
            <a:ext cx="7834313" cy="4103687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 воспитателя  с детьми</a:t>
            </a:r>
            <a:b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Активизация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 ( Кто  тебя  привёл  в  детский сад, С  кем  приехал  на  машине,  кто  надел  красивое  платье)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-Пальчиковая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 «Семья»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-Разучивание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потешки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«Ладушки»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-Слушание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колыбельных песен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-Разучивание  подвижной  игры  «Курица  и  цыплята», хороводной  игры «Мы  на  луг  ходили»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Игровое   упражнение  « Составь  семью» ( самый  большой  папа,  поменьше  мама, самый  маленький  я)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Дидактические  игры « Разбуди  куклу», «Одень  куклу», «Напои  куклу  чаем»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Разучивание  песенки  «Я  пеку, пеку, пеку…»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3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413338"/>
            <a:ext cx="84969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 ЭТАП – Заключительный</a:t>
            </a:r>
            <a:b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 творческих  работ   родителей,  оформление  предметно- игровой  среды  в группе  сделанными  газетами, плакатами.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454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2891" y="476672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u="sng" dirty="0" smtClean="0"/>
              <a:t>Ожидаемые </a:t>
            </a:r>
            <a:r>
              <a:rPr lang="ru-RU" sz="1600" b="1" i="1" u="sng" dirty="0"/>
              <a:t>результаты проекта</a:t>
            </a:r>
          </a:p>
          <a:p>
            <a:endParaRPr lang="ru-RU" sz="1600" dirty="0"/>
          </a:p>
          <a:p>
            <a:r>
              <a:rPr lang="ru-RU" sz="1600" u="sng" dirty="0"/>
              <a:t>У детей </a:t>
            </a:r>
          </a:p>
          <a:p>
            <a:r>
              <a:rPr lang="ru-RU" sz="1600" dirty="0"/>
              <a:t>безболезненная адаптация ребенка к ДОУ, сохранение чувства защищенности и доверия к окружающему миру;</a:t>
            </a:r>
          </a:p>
          <a:p>
            <a:r>
              <a:rPr lang="ru-RU" sz="1600" dirty="0"/>
              <a:t>осознание собственного статуса в семье, значимости семьи в своей жизни;</a:t>
            </a:r>
          </a:p>
          <a:p>
            <a:r>
              <a:rPr lang="ru-RU" sz="1600" dirty="0"/>
              <a:t>пробуждение чувства радости и гордости за свою </a:t>
            </a:r>
            <a:r>
              <a:rPr lang="ru-RU" sz="1600" dirty="0" smtClean="0"/>
              <a:t>семью</a:t>
            </a:r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u="sng" dirty="0"/>
              <a:t>У родителей </a:t>
            </a:r>
          </a:p>
          <a:p>
            <a:r>
              <a:rPr lang="ru-RU" sz="1600" dirty="0"/>
              <a:t>возрождение и сохранение семейных традиций;</a:t>
            </a:r>
          </a:p>
          <a:p>
            <a:r>
              <a:rPr lang="ru-RU" sz="1600" dirty="0"/>
              <a:t>активизация участия совместно с детьми в жизнедеятельности ДОУ;</a:t>
            </a:r>
          </a:p>
          <a:p>
            <a:r>
              <a:rPr lang="ru-RU" sz="1600" dirty="0"/>
              <a:t>проявление позиции активных участников </a:t>
            </a:r>
            <a:r>
              <a:rPr lang="ru-RU" sz="1600" dirty="0" err="1"/>
              <a:t>воспитательно</a:t>
            </a:r>
            <a:r>
              <a:rPr lang="ru-RU" sz="1600" dirty="0"/>
              <a:t>-образовательного процесса, выход на позиции партнеров.</a:t>
            </a:r>
          </a:p>
          <a:p>
            <a:endParaRPr lang="ru-RU" sz="1600" dirty="0"/>
          </a:p>
          <a:p>
            <a:r>
              <a:rPr lang="ru-RU" sz="1600" u="sng" dirty="0"/>
              <a:t>У педагогов </a:t>
            </a:r>
          </a:p>
          <a:p>
            <a:r>
              <a:rPr lang="ru-RU" sz="1600" dirty="0"/>
              <a:t>содействие возрождению лучших отечественных традиций семейного воспитания и закреплению связей между членами семьи разных поколений;</a:t>
            </a:r>
          </a:p>
          <a:p>
            <a:r>
              <a:rPr lang="ru-RU" sz="1600" dirty="0"/>
              <a:t>разработка комплекса совместных мероприятий с родителями;</a:t>
            </a:r>
          </a:p>
          <a:p>
            <a:r>
              <a:rPr lang="ru-RU" sz="1600" dirty="0"/>
              <a:t>разработка консультативно-практического материала для родителей и </a:t>
            </a:r>
            <a:r>
              <a:rPr lang="ru-RU" sz="1600" dirty="0" smtClean="0"/>
              <a:t>педагогов</a:t>
            </a:r>
          </a:p>
          <a:p>
            <a:r>
              <a:rPr lang="ru-RU" sz="1600" dirty="0"/>
              <a:t>Оформление   группового  пространства  с  учётом  личностно- ориентированного  подхода.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2158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4625484"/>
          </a:xfrm>
        </p:spPr>
        <p:txBody>
          <a:bodyPr/>
          <a:lstStyle/>
          <a:p>
            <a:r>
              <a:rPr lang="ru-RU" sz="2000" dirty="0" smtClean="0"/>
              <a:t>С самых  первых  дней  ребёнка  в детском  саду  мы  стараемся  сделать  родителей  активными  соучастниками  </a:t>
            </a:r>
            <a:r>
              <a:rPr lang="ru-RU" sz="2000" dirty="0" err="1" smtClean="0"/>
              <a:t>воспитательно</a:t>
            </a:r>
            <a:r>
              <a:rPr lang="ru-RU" sz="2000" dirty="0" smtClean="0"/>
              <a:t>- образовательного  процесса, для этого  через  анкеты, опросы,  тесты  знакомимся  с семьями   воспитанников, с интере</a:t>
            </a:r>
            <a:r>
              <a:rPr lang="ru-RU" sz="2000" dirty="0"/>
              <a:t>с</a:t>
            </a:r>
            <a:r>
              <a:rPr lang="ru-RU" sz="2000" dirty="0" smtClean="0"/>
              <a:t>ами  родителей. С их  хобби, с достижениями  и проблемами  ребёнка в семье. Анализируя, полученные  данные  пытаемся  планировать  консультативную  работу  с родителями.  Для  того, чтобы  малыши  чувствовали  себя  спокойнее  и  увереннее, первые  дни  посещения  детского сада  они  проводят  вместе с мамами, знакомятся  с группой, детьми, воспитателями. В  дальнейшем  вся наша  работа  направлена  на  тесное  привлечение  семьи  к делам и заботам  группы, к потребностям  наших  детей.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72871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2996952"/>
            <a:ext cx="7125113" cy="924475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 ЗА  ВНИМАНИЕ!!!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8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 проекта: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долгосрочный, групповой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 проекта: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 проекта: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, родители, педагоги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 детей: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2-3 года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26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675724"/>
            <a:ext cx="8136904" cy="5633596"/>
          </a:xfrm>
        </p:spPr>
        <p:txBody>
          <a:bodyPr/>
          <a:lstStyle/>
          <a:p>
            <a:pPr algn="ctr"/>
            <a:r>
              <a:rPr lang="ru-RU" sz="2400" dirty="0"/>
              <a:t>Семья – это счастье, любовь и удача.</a:t>
            </a:r>
            <a:br>
              <a:rPr lang="ru-RU" sz="2400" dirty="0"/>
            </a:br>
            <a:r>
              <a:rPr lang="ru-RU" sz="2400" dirty="0"/>
              <a:t>Семья – это летом поездки на дачу.</a:t>
            </a:r>
            <a:br>
              <a:rPr lang="ru-RU" sz="2400" dirty="0"/>
            </a:br>
            <a:r>
              <a:rPr lang="ru-RU" sz="2400" dirty="0"/>
              <a:t>Семья – это праздник, семейные даты,</a:t>
            </a:r>
            <a:br>
              <a:rPr lang="ru-RU" sz="2400" dirty="0"/>
            </a:br>
            <a:r>
              <a:rPr lang="ru-RU" sz="2400" dirty="0"/>
              <a:t>Подарки, покупки, приятные траты.</a:t>
            </a:r>
            <a:br>
              <a:rPr lang="ru-RU" sz="2400" dirty="0"/>
            </a:br>
            <a:r>
              <a:rPr lang="ru-RU" sz="2400" dirty="0"/>
              <a:t>Рожденье детей, первый шаг, первый лепет.</a:t>
            </a:r>
            <a:br>
              <a:rPr lang="ru-RU" sz="2400" dirty="0"/>
            </a:br>
            <a:r>
              <a:rPr lang="ru-RU" sz="2400" dirty="0"/>
              <a:t>Мечты о хорошем, волненье и трепет.</a:t>
            </a:r>
            <a:br>
              <a:rPr lang="ru-RU" sz="2400" dirty="0"/>
            </a:br>
            <a:r>
              <a:rPr lang="ru-RU" sz="2400" dirty="0"/>
              <a:t>Семья – это труд, друг о друге забота,</a:t>
            </a:r>
            <a:br>
              <a:rPr lang="ru-RU" sz="2400" dirty="0"/>
            </a:br>
            <a:r>
              <a:rPr lang="ru-RU" sz="2400" dirty="0"/>
              <a:t>Семья – это много домашней работы.</a:t>
            </a:r>
            <a:br>
              <a:rPr lang="ru-RU" sz="2400" dirty="0"/>
            </a:br>
            <a:r>
              <a:rPr lang="ru-RU" sz="2400" dirty="0"/>
              <a:t>Семья – это важно! Семья – это сложно!</a:t>
            </a:r>
            <a:br>
              <a:rPr lang="ru-RU" sz="2400" dirty="0"/>
            </a:br>
            <a:r>
              <a:rPr lang="ru-RU" sz="2400" dirty="0"/>
              <a:t>Но счастливо жить одному невозможно!</a:t>
            </a:r>
            <a:br>
              <a:rPr lang="ru-RU" sz="2400" dirty="0"/>
            </a:br>
            <a:r>
              <a:rPr lang="ru-RU" sz="2400" dirty="0"/>
              <a:t>Всегда будьте вместе, любовь берегите,</a:t>
            </a:r>
            <a:br>
              <a:rPr lang="ru-RU" sz="2400" dirty="0"/>
            </a:br>
            <a:r>
              <a:rPr lang="ru-RU" sz="2400" dirty="0"/>
              <a:t>Обиды и ссоры подальше гоните.</a:t>
            </a:r>
            <a:br>
              <a:rPr lang="ru-RU" sz="2400" dirty="0"/>
            </a:br>
            <a:r>
              <a:rPr lang="ru-RU" sz="2400" dirty="0"/>
              <a:t>Хочу, чтоб про вас говорили друзья:</a:t>
            </a:r>
            <a:br>
              <a:rPr lang="ru-RU" sz="2400" dirty="0"/>
            </a:br>
            <a:r>
              <a:rPr lang="ru-RU" sz="2400" dirty="0"/>
              <a:t>Какая хорошая ваша семья!</a:t>
            </a:r>
          </a:p>
        </p:txBody>
      </p:sp>
    </p:spTree>
    <p:extLst>
      <p:ext uri="{BB962C8B-B14F-4D97-AF65-F5344CB8AC3E}">
        <p14:creationId xmlns:p14="http://schemas.microsoft.com/office/powerpoint/2010/main" val="428483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224135"/>
          </a:xfrm>
        </p:spPr>
        <p:txBody>
          <a:bodyPr/>
          <a:lstStyle/>
          <a:p>
            <a:pPr algn="ctr"/>
            <a:r>
              <a:rPr lang="ru-RU" sz="3600" b="1" dirty="0" smtClean="0"/>
              <a:t>Актуальность  проекта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4" name="Текст 3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064896" cy="5400600"/>
          </a:xfrm>
        </p:spPr>
        <p:txBody>
          <a:bodyPr>
            <a:noAutofit/>
          </a:bodyPr>
          <a:lstStyle/>
          <a:p>
            <a:r>
              <a:rPr lang="ru-RU" sz="1400" dirty="0"/>
              <a:t>Семья - это первый социальный институт, с которым ребенок встречается в жизни, частью которого является. Семья занимает центральное место в воспитании ребёнка, играет основную роль в формировании мировоззрения, нравственных норм поведения, чувств, социально-нравственного облика и позиции малыша. В семье воспитание детей должно строиться на любви, опыте, традициях, личном примере из детства родных и близких. И какую бы сторону развития ребёнка мы не рассматривали, всегда окажется, что главную роль в становлении его личности на разных возрастных этапах играет семья. </a:t>
            </a:r>
            <a:r>
              <a:rPr lang="ru-RU" sz="1400" dirty="0" smtClean="0"/>
              <a:t> </a:t>
            </a:r>
            <a:r>
              <a:rPr lang="ru-RU" sz="1400" dirty="0"/>
              <a:t>Вот почему проблема сохранения семейных ценностей, возрождения семейных традиций становится актуальной и определяется той огромной ролью, которую играет семья и семейные традиции в развитии и формировании социально-нравственной культуры ребёнка. </a:t>
            </a:r>
            <a:r>
              <a:rPr lang="ru-RU" sz="1400" dirty="0" smtClean="0"/>
              <a:t> </a:t>
            </a:r>
            <a:r>
              <a:rPr lang="ru-RU" sz="1400" dirty="0"/>
              <a:t>Именно семья может создать для ребенка атмосферу душевного комфорта, помочь почувствовать свою защищенность, уверенность в себе, научить его правильно относиться к окружающим. </a:t>
            </a:r>
            <a:r>
              <a:rPr lang="ru-RU" sz="1400" dirty="0" smtClean="0"/>
              <a:t>В  настоящее  время  в период  адаптации   дети  испытывают  стресс- теряют  маму,    попадают  в незнакомую  обстановку с новыми  взрослыми,  с новыми правилами  и требованиями. </a:t>
            </a:r>
            <a:r>
              <a:rPr lang="ru-RU" sz="1400" dirty="0"/>
              <a:t>Р</a:t>
            </a:r>
            <a:r>
              <a:rPr lang="ru-RU" sz="1400" dirty="0" smtClean="0"/>
              <a:t>одители  спешат  на  работу, а тут  ребёнок  никак  не  может  привыкнуть- постоянно  плачет. В  результате  нервничает   мама,  ещё  больше  нервничает  ребёнок Поэтому  период  адаптации  ребёнка  к  детскому  саду  необходимо  сделать  более  безболезненным, плавным  чтобы  избежать  серьёзных  нервных  потрясений  и  родителям  и  детям.  Перед  воспитателем  стоит  не простая  задача:  дети  маленькие, часто  ещё  не  говорящие, как успокоить, как  объяснить, что  детский  сад -  это  территория, где  им  рады, где  им  откроются  новые  и  неизведанные  тайны в познании  мира. Как  успокоить  родителей  и помочь  им ?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Именно  с этой  целью   возникла  идея  проекта  «Я  и моя  семья»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246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676275"/>
            <a:ext cx="7124700" cy="923925"/>
          </a:xfrm>
        </p:spPr>
        <p:txBody>
          <a:bodyPr>
            <a:norm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836712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u="sng" dirty="0"/>
              <a:t>Гипотеза реализации проекта </a:t>
            </a:r>
          </a:p>
          <a:p>
            <a:endParaRPr lang="ru-RU" sz="2800" dirty="0"/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проекта позволит объединить усилия ДОУ и семьи для успешной социализации ребенка и углубленного его погружения в пространство как отчей семьи, так и ближайшего социального окружения, а также способствует повышению активности родителей в жизнедеятельности ДОУ.</a:t>
            </a:r>
          </a:p>
        </p:txBody>
      </p:sp>
    </p:spTree>
    <p:extLst>
      <p:ext uri="{BB962C8B-B14F-4D97-AF65-F5344CB8AC3E}">
        <p14:creationId xmlns:p14="http://schemas.microsoft.com/office/powerpoint/2010/main" val="12682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Цель:  </a:t>
            </a:r>
            <a:r>
              <a:rPr lang="ru-RU" sz="2800" dirty="0" smtClean="0"/>
              <a:t>Привлечение  родителей  к  активной  жизни  группы, оказание  методической  помощи  в вопросах  воспитания  детей,  применение  личностно- ориентированного  подхода  в  организации  предметно-развивающей  среды  группы.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3167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Задачи: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</a:t>
            </a:r>
            <a:r>
              <a:rPr lang="ru-RU" sz="2700" dirty="0"/>
              <a:t>. создавать условия для внутреннего психологического комфорта ребенка, сохранения чувства защищенности и доверия к окружающему миру в стенах ДОУ;</a:t>
            </a:r>
            <a:br>
              <a:rPr lang="ru-RU" sz="2700" dirty="0"/>
            </a:br>
            <a:r>
              <a:rPr lang="ru-RU" sz="2700" dirty="0" smtClean="0"/>
              <a:t>2.установить </a:t>
            </a:r>
            <a:r>
              <a:rPr lang="ru-RU" sz="2700" dirty="0"/>
              <a:t>партнерские отношения с семьей каждого ребенка;</a:t>
            </a:r>
            <a:br>
              <a:rPr lang="ru-RU" sz="2700" dirty="0"/>
            </a:br>
            <a:r>
              <a:rPr lang="ru-RU" sz="2700" dirty="0" smtClean="0"/>
              <a:t>3.выработать </a:t>
            </a:r>
            <a:r>
              <a:rPr lang="ru-RU" sz="2700" dirty="0"/>
              <a:t>единый стиль воспитания и общения с ребенком в ДОУ и семье.</a:t>
            </a:r>
            <a:br>
              <a:rPr lang="ru-RU" sz="2700" dirty="0"/>
            </a:br>
            <a:r>
              <a:rPr lang="ru-RU" sz="2700" dirty="0"/>
              <a:t> </a:t>
            </a:r>
            <a:r>
              <a:rPr lang="ru-RU" sz="2700" dirty="0" smtClean="0"/>
              <a:t>4.Побуждать  детей  проговаривать   первые  слова «Мама», «Папа», «Баба», «Деда»</a:t>
            </a:r>
            <a:br>
              <a:rPr lang="ru-RU" sz="2700" dirty="0" smtClean="0"/>
            </a:br>
            <a:r>
              <a:rPr lang="ru-RU" sz="2700" dirty="0" smtClean="0"/>
              <a:t>5. Вызвать  у  родителей  интерес  к  изготовлению  газеты  с  использованием  семейных   фотографий.</a:t>
            </a:r>
            <a:br>
              <a:rPr lang="ru-RU" sz="2700" dirty="0" smtClean="0"/>
            </a:br>
            <a:r>
              <a:rPr lang="ru-RU" sz="2700" dirty="0" smtClean="0"/>
              <a:t>6. Обогащать  предметно- развивающую  среду   группы  раннего  возраста</a:t>
            </a:r>
            <a:br>
              <a:rPr lang="ru-RU" sz="2700" dirty="0" smtClean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42232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7"/>
            <a:ext cx="7772400" cy="79208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 проекта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568952" cy="5184576"/>
          </a:xfrm>
        </p:spPr>
        <p:txBody>
          <a:bodyPr>
            <a:normAutofit/>
          </a:bodyPr>
          <a:lstStyle/>
          <a:p>
            <a:pPr algn="l"/>
            <a:r>
              <a:rPr lang="ru-RU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  ЭТАП -  Организационный</a:t>
            </a:r>
          </a:p>
          <a:p>
            <a:pPr algn="l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воспитателя  с родителями:</a:t>
            </a: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 темы  проекта</a:t>
            </a: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 информации   о  детях  и  семьях  воспитанников</a:t>
            </a: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 методической  литературы  по проблемам  адаптационного  периода.</a:t>
            </a: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  родителей  «Какой  Вы  родитель?»</a:t>
            </a: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 социального паспорта  семей</a:t>
            </a: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 листов  адаптации</a:t>
            </a: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 стенда «Как  я воспитываю  своего  ребёнка»</a:t>
            </a:r>
          </a:p>
          <a:p>
            <a:pPr marL="457200" indent="-457200" algn="l"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 по  созданию   газет – плакатов, макетов , дидактических  пособий  на  тему «Вместе:  мама, папа, я» с использованием  семейных  фотографий,  бросового  материала</a:t>
            </a:r>
          </a:p>
          <a:p>
            <a:pPr marL="285750" indent="-285750" algn="l">
              <a:buFontTx/>
              <a:buChar char="-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19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813690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 ЭТАП – Практический </a:t>
            </a:r>
            <a:endParaRPr lang="ru-RU" sz="28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 консультаций  для  родителей «Здравствуй ,детский сад», «Адаптация  ребёнка  к режиму  ДОУ».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памяток  для  родителей  «как  надо  любить  ребёнка», «Как  встречать  ребёнка», «как  провожать  ребёнка»,  капризы  детей»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 картотеки  сюжетно дидактических  игр  на  тему  «Семья»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Продуктивная  деятельность  родителей (  изготовление  газет- плакатов, макетов, дидактических  пособий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для родителей о значимости совместного времяпровождения с детьми. О вариациях этого провождения (игры, чтение, прогулки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285750" indent="-285750">
              <a:buFontTx/>
              <a:buChar char="-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Органиизация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выставки  семейных  поделок  «Дары  осени»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 конкурса  «Новогодняя  открытка»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 конкурса «Новогодняя игрушка  нашей  семьи»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 семейной выставки  «Мои  руки  не  для  скуки»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 фото-стенда  в приёмной «Здравствуйте,  я  пришёл»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 новогоднего  праздника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  с родителями  о  привитии   детям  с раннего  возраста  уважения  и  любви  к близким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Консультация «Лучший  витамин для малышей -  это  любовь !»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Оформление  в  приёмной  стенда «Семья» ( высказывания  великих педагогов, стихи,  пословицы и поговорки  о  семье)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6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177</TotalTime>
  <Words>854</Words>
  <Application>Microsoft Office PowerPoint</Application>
  <PresentationFormat>Экран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Spring</vt:lpstr>
      <vt:lpstr>Я  и моя  семья</vt:lpstr>
      <vt:lpstr>Вид  проекта: долгосрочный, групповой Тип  проекта:  творческий Участники  проекта:  дети , родители, педагоги Возраст  детей: 2-3 года   </vt:lpstr>
      <vt:lpstr>Семья – это счастье, любовь и удача. Семья – это летом поездки на дачу. Семья – это праздник, семейные даты, Подарки, покупки, приятные траты. Рожденье детей, первый шаг, первый лепет. Мечты о хорошем, волненье и трепет. Семья – это труд, друг о друге забота, Семья – это много домашней работы. Семья – это важно! Семья – это сложно! Но счастливо жить одному невозможно! Всегда будьте вместе, любовь берегите, Обиды и ссоры подальше гоните. Хочу, чтоб про вас говорили друзья: Какая хорошая ваша семья!</vt:lpstr>
      <vt:lpstr>Актуальность  проекта </vt:lpstr>
      <vt:lpstr>  </vt:lpstr>
      <vt:lpstr>Цель:  Привлечение  родителей  к  активной  жизни  группы, оказание  методической  помощи  в вопросах  воспитания  детей,  применение  личностно- ориентированного  подхода  в  организации  предметно-развивающей  среды  группы.</vt:lpstr>
      <vt:lpstr>Задачи: 1. создавать условия для внутреннего психологического комфорта ребенка, сохранения чувства защищенности и доверия к окружающему миру в стенах ДОУ; 2.установить партнерские отношения с семьей каждого ребенка; 3.выработать единый стиль воспитания и общения с ребенком в ДОУ и семье.  4.Побуждать  детей  проговаривать   первые  слова «Мама», «Папа», «Баба», «Деда» 5. Вызвать  у  родителей  интерес  к  изготовлению  газеты  с  использованием  семейных   фотографий. 6. Обогащать  предметно- развивающую  среду   группы  раннего  возраста </vt:lpstr>
      <vt:lpstr>Реализация  проекта</vt:lpstr>
      <vt:lpstr>Презентация PowerPoint</vt:lpstr>
      <vt:lpstr> Работа  воспитателя  с детьми -Активизация  общения ( Кто  тебя  привёл  в  детский сад, С  кем  приехал  на  машине,  кто  надел  красивое  платье) -Пальчиковая  игра  «Семья» -Разучивание  потешки  «Ладушки» -Слушание  колыбельных песен -Разучивание  подвижной  игры  «Курица  и  цыплята», хороводной  игры «Мы  на  луг  ходили» -  Игровое   упражнение  « Составь  семью» ( самый  большой  папа,  поменьше  мама, самый  маленький  я) - Дидактические  игры « Разбуди  куклу», «Одень  куклу», «Напои  куклу  чаем» - Разучивание  песенки  «Я  пеку, пеку, пеку…» </vt:lpstr>
      <vt:lpstr>Презентация PowerPoint</vt:lpstr>
      <vt:lpstr>Презентация PowerPoint</vt:lpstr>
      <vt:lpstr>С самых  первых  дней  ребёнка  в детском  саду  мы  стараемся  сделать  родителей  активными  соучастниками  воспитательно- образовательного  процесса, для этого  через  анкеты, опросы,  тесты  знакомимся  с семьями   воспитанников, с интересами  родителей. С их  хобби, с достижениями  и проблемами  ребёнка в семье. Анализируя, полученные  данные  пытаемся  планировать  консультативную  работу  с родителями.  Для  того, чтобы  малыши  чувствовали  себя  спокойнее  и  увереннее, первые  дни  посещения  детского сада  они  проводят  вместе с мамами, знакомятся  с группой, детьми, воспитателями. В  дальнейшем  вся наша  работа  направлена  на  тесное  привлечение  семьи  к делам и заботам  группы, к потребностям  наших  детей.</vt:lpstr>
      <vt:lpstr>СПАСИБО  ЗА  ВНИМАНИЕ!!!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 и моя  семья</dc:title>
  <dc:creator>Дэн</dc:creator>
  <cp:lastModifiedBy>Дэн</cp:lastModifiedBy>
  <cp:revision>18</cp:revision>
  <dcterms:created xsi:type="dcterms:W3CDTF">2014-02-18T09:12:35Z</dcterms:created>
  <dcterms:modified xsi:type="dcterms:W3CDTF">2014-02-18T13:48:58Z</dcterms:modified>
</cp:coreProperties>
</file>