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m4a" ContentType="audio/unknown"/>
  <Default Extension="mp3" ContentType="audio/unknown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6.12.1.0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84" r:id="rId1"/>
  </p:sldMasterIdLst>
  <p:sldIdLst>
    <p:sldId id="257" r:id="rId2"/>
    <p:sldId id="256" r:id="rId3"/>
    <p:sldId id="258" r:id="rId4"/>
    <p:sldId id="272" r:id="rId5"/>
    <p:sldId id="259" r:id="rId6"/>
    <p:sldId id="260" r:id="rId7"/>
    <p:sldId id="261" r:id="rId8"/>
    <p:sldId id="263" r:id="rId9"/>
    <p:sldId id="262" r:id="rId10"/>
    <p:sldId id="264" r:id="rId11"/>
    <p:sldId id="274" r:id="rId12"/>
    <p:sldId id="275" r:id="rId13"/>
    <p:sldId id="265" r:id="rId14"/>
    <p:sldId id="273" r:id="rId15"/>
    <p:sldId id="267" r:id="rId16"/>
    <p:sldId id="269" r:id="rId17"/>
    <p:sldId id="270" r:id="rId18"/>
    <p:sldId id="268" r:id="rId19"/>
    <p:sldId id="271" r:id="rId20"/>
  </p:sldIdLst>
  <p:sldSz cx="9144000" cy="6858000" type="screen4x3"/>
  <p:notesSz cx="6858000" cy="9144000"/>
  <p:custDataLst>
    <p:tags r:id="rId2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87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0" d="100"/>
          <a:sy n="0" d="100"/>
        </p:scale>
        <p:origin x="0" y="0"/>
      </p:cViewPr>
    </p:cSldViewPr>
  </p:notesViewPr>
  <p:gridSpacing cx="73736200" cy="7373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slide" Target="slides/slide18.xml" /><Relationship Id="rId2" Type="http://schemas.openxmlformats.org/officeDocument/2006/relationships/slide" Target="slides/slide1.xml" /><Relationship Id="rId20" Type="http://schemas.openxmlformats.org/officeDocument/2006/relationships/slide" Target="slides/slide19.xml" /><Relationship Id="rId21" Type="http://schemas.openxmlformats.org/officeDocument/2006/relationships/tags" Target="tags/tag1.xml" /><Relationship Id="rId22" Type="http://schemas.openxmlformats.org/officeDocument/2006/relationships/presProps" Target="presProps.xml" /><Relationship Id="rId23" Type="http://schemas.openxmlformats.org/officeDocument/2006/relationships/viewProps" Target="viewProps.xml" /><Relationship Id="rId24" Type="http://schemas.openxmlformats.org/officeDocument/2006/relationships/theme" Target="theme/theme1.xml" /><Relationship Id="rId25" Type="http://schemas.openxmlformats.org/officeDocument/2006/relationships/tableStyles" Target="tableStyles.xml" /><Relationship Id="rId3" Type="http://schemas.openxmlformats.org/officeDocument/2006/relationships/slide" Target="slides/slide2.xml" /><Relationship Id="rId4" Type="http://schemas.openxmlformats.org/officeDocument/2006/relationships/slide" Target="slides/slide3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iming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5.jpeg" /><Relationship Id="rId3" Type="http://schemas.openxmlformats.org/officeDocument/2006/relationships/image" Target="../media/image16.jpeg" /><Relationship Id="rId4" Type="http://schemas.openxmlformats.org/officeDocument/2006/relationships/image" Target="../media/image17.jpeg" /><Relationship Id="rId5" Type="http://schemas.openxmlformats.org/officeDocument/2006/relationships/image" Target="../media/image18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9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0.jpeg" /><Relationship Id="rId3" Type="http://schemas.openxmlformats.org/officeDocument/2006/relationships/image" Target="../media/image5.jpeg" /><Relationship Id="rId4" Type="http://schemas.openxmlformats.org/officeDocument/2006/relationships/audio" Target="../media/media5.mp3" /><Relationship Id="rId5" Type="http://schemas.microsoft.com/office/2007/relationships/media" Target="../media/media5.mp3" TargetMode="Interna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1.jpeg" /><Relationship Id="rId3" Type="http://schemas.openxmlformats.org/officeDocument/2006/relationships/image" Target="../media/image22.jpeg" /><Relationship Id="rId4" Type="http://schemas.openxmlformats.org/officeDocument/2006/relationships/image" Target="../media/image5.jpeg" /><Relationship Id="rId5" Type="http://schemas.openxmlformats.org/officeDocument/2006/relationships/audio" Target="../media/media6.mp3" /><Relationship Id="rId6" Type="http://schemas.microsoft.com/office/2007/relationships/media" Target="../media/media6.mp3" TargetMode="Interna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3.jpeg" /><Relationship Id="rId3" Type="http://schemas.openxmlformats.org/officeDocument/2006/relationships/image" Target="../media/image3.jpeg" /><Relationship Id="rId4" Type="http://schemas.openxmlformats.org/officeDocument/2006/relationships/image" Target="../media/image24.jpeg" /><Relationship Id="rId5" Type="http://schemas.openxmlformats.org/officeDocument/2006/relationships/image" Target="../media/image5.jpeg" /><Relationship Id="rId6" Type="http://schemas.openxmlformats.org/officeDocument/2006/relationships/audio" Target="../media/media7.m4a" /><Relationship Id="rId7" Type="http://schemas.microsoft.com/office/2007/relationships/media" Target="../media/media7.m4a" TargetMode="Interna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5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6.jpeg" /><Relationship Id="rId3" Type="http://schemas.openxmlformats.org/officeDocument/2006/relationships/image" Target="../media/image5.jpeg" /><Relationship Id="rId4" Type="http://schemas.openxmlformats.org/officeDocument/2006/relationships/audio" Target="../media/media8.mp3" /><Relationship Id="rId5" Type="http://schemas.microsoft.com/office/2007/relationships/media" Target="../media/media8.mp3" TargetMode="Internal" /><Relationship Id="rId6" Type="http://schemas.openxmlformats.org/officeDocument/2006/relationships/image" Target="../media/image27.jpe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8.jpeg" /><Relationship Id="rId3" Type="http://schemas.openxmlformats.org/officeDocument/2006/relationships/image" Target="../media/image29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jpeg" /><Relationship Id="rId3" Type="http://schemas.openxmlformats.org/officeDocument/2006/relationships/image" Target="../media/image3.jpeg" /><Relationship Id="rId4" Type="http://schemas.openxmlformats.org/officeDocument/2006/relationships/image" Target="../media/image4.jpeg" /><Relationship Id="rId5" Type="http://schemas.openxmlformats.org/officeDocument/2006/relationships/audio" Target="../media/media1.m4a" /><Relationship Id="rId6" Type="http://schemas.microsoft.com/office/2007/relationships/media" Target="../media/media1.m4a" TargetMode="Internal" /><Relationship Id="rId7" Type="http://schemas.openxmlformats.org/officeDocument/2006/relationships/image" Target="../media/image5.jpeg" /><Relationship Id="rId8" Type="http://schemas.openxmlformats.org/officeDocument/2006/relationships/audio" Target="../media/media2.mp3" /><Relationship Id="rId9" Type="http://schemas.microsoft.com/office/2007/relationships/media" Target="../media/media2.mp3" TargetMode="Interna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.jpeg" /><Relationship Id="rId3" Type="http://schemas.openxmlformats.org/officeDocument/2006/relationships/image" Target="../media/image5.jpeg" /><Relationship Id="rId4" Type="http://schemas.openxmlformats.org/officeDocument/2006/relationships/audio" Target="../media/media3.mp3" /><Relationship Id="rId5" Type="http://schemas.microsoft.com/office/2007/relationships/media" Target="../media/media3.mp3" TargetMode="Interna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eg" /><Relationship Id="rId3" Type="http://schemas.openxmlformats.org/officeDocument/2006/relationships/image" Target="../media/image10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.jpeg" /><Relationship Id="rId3" Type="http://schemas.openxmlformats.org/officeDocument/2006/relationships/image" Target="../media/image5.jpeg" /><Relationship Id="rId4" Type="http://schemas.openxmlformats.org/officeDocument/2006/relationships/audio" Target="../media/media4.mp3" /><Relationship Id="rId5" Type="http://schemas.microsoft.com/office/2007/relationships/media" Target="../media/media4.mp3" TargetMode="Interna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3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TextBox 3"/>
          <p:cNvSpPr txBox="1"/>
          <p:nvPr/>
        </p:nvSpPr>
        <p:spPr>
          <a:xfrm>
            <a:off x="323528" y="548680"/>
            <a:ext cx="83529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smtClean="0">
                <a:solidFill>
                  <a:srgbClr val="7030A0"/>
                </a:solidFill>
              </a:rPr>
              <a:t>Презентация во 2 младшей группе на тему </a:t>
            </a:r>
          </a:p>
          <a:p>
            <a:pPr algn="ctr"/>
            <a:r>
              <a:rPr lang="ru-RU" sz="4000" b="1" smtClean="0">
                <a:solidFill>
                  <a:srgbClr val="7030A0"/>
                </a:solidFill>
              </a:rPr>
              <a:t>«В лес за весенним солнышком»</a:t>
            </a:r>
            <a:endParaRPr lang="ru-RU" sz="4000" b="1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6136" y="4005064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mtClean="0"/>
              <a:t>Выполнила: </a:t>
            </a:r>
            <a:r>
              <a:rPr lang="ru-RU" smtClean="0"/>
              <a:t>воспитатель</a:t>
            </a:r>
          </a:p>
          <a:p>
            <a:r>
              <a:rPr lang="ru-RU" smtClean="0"/>
              <a:t>Мутина С.М.</a:t>
            </a:r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275856" y="5877272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smtClean="0"/>
              <a:t>2017 год</a:t>
            </a:r>
            <a:endParaRPr lang="ru-RU" sz="3600" b="1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83568" y="2794783"/>
            <a:ext cx="3352800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97668845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122" name="Picture 2" descr="https://im2-tub-ru.yandex.net/i?id=ea178f555f8a347356127810cc9b427b&amp;n=33&amp;h=215&amp;w=3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51520" y="332657"/>
            <a:ext cx="8712968" cy="615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17878653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06014022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 descr="C:\Users\2013\Desktop\доп\sledu-573x429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4417161" cy="330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0-tub-ru.yandex.net/i?id=be6a502812b53677cd7de2def7e2efb3&amp;n=33&amp;h=215&amp;w=3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" y="3307089"/>
            <a:ext cx="4644008" cy="355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narochpark.by/i/photo/gallery/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44009" y="0"/>
            <a:ext cx="4499991" cy="337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3-tub-ru.yandex.net/i?id=a28627c15cacfef00e0173a0a4c3b00a&amp;n=33&amp;h=215&amp;w=1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44009" y="3345193"/>
            <a:ext cx="4499991" cy="351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5805264"/>
            <a:ext cx="1813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mtClean="0"/>
              <a:t>Следы волка</a:t>
            </a:r>
            <a:endParaRPr lang="ru-RU" sz="2000" b="1"/>
          </a:p>
        </p:txBody>
      </p:sp>
      <p:sp>
        <p:nvSpPr>
          <p:cNvPr id="5" name="TextBox 4"/>
          <p:cNvSpPr txBox="1"/>
          <p:nvPr/>
        </p:nvSpPr>
        <p:spPr>
          <a:xfrm>
            <a:off x="7596336" y="2667107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mtClean="0"/>
              <a:t>Следы медведя</a:t>
            </a:r>
            <a:endParaRPr lang="ru-RU" sz="2000" b="1"/>
          </a:p>
        </p:txBody>
      </p:sp>
      <p:sp>
        <p:nvSpPr>
          <p:cNvPr id="6" name="TextBox 5"/>
          <p:cNvSpPr txBox="1"/>
          <p:nvPr/>
        </p:nvSpPr>
        <p:spPr>
          <a:xfrm>
            <a:off x="5076056" y="5805264"/>
            <a:ext cx="181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mtClean="0"/>
              <a:t>Следы лисы</a:t>
            </a:r>
            <a:endParaRPr lang="ru-RU" sz="2000" b="1"/>
          </a:p>
        </p:txBody>
      </p:sp>
    </p:spTree>
    <p:extLst>
      <p:ext uri="{BB962C8B-B14F-4D97-AF65-F5344CB8AC3E}">
        <p14:creationId xmlns:p14="http://schemas.microsoft.com/office/powerpoint/2010/main" xmlns="" val="2745296571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9218" name="Picture 2" descr="https://im2-tub-ru.yandex.net/i?id=a84de403a02b510c505ddc84bb37064d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29888430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92163" y="338138"/>
            <a:ext cx="7559675" cy="618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hagi_-_po_snegu_(xMusic.me).mp3">
            <a:hlinkClick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652120" y="450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7747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childTnLst>
                                    <p:cmd type="call" cmd="playFrom(0.0)">
                                      <p:cBhvr>
                                        <p:cTn id="6" dur="21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1266" name="Picture 2" descr="https://im3-tub-ru.yandex.net/i?id=a2a4bc1848d333b6524a9002d59f67e3&amp;n=33&amp;h=215&amp;w=2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83568" y="271138"/>
            <a:ext cx="7560840" cy="617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094139" y="2036082"/>
            <a:ext cx="307975" cy="463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esenka_iz_multika_Mashi_i_medved_-_Pesenka_pro_sledy_m_f_Masha_i_medved_-_Pesenka_iz_multika_(xMusic.me).mp3">
            <a:hlinkClick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326" y="3933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08349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childTnLst>
                                    <p:cmd type="call" cmd="playFrom(0.0)">
                                      <p:cBhvr>
                                        <p:cTn id="6" dur="1072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Picture 2" descr="https://im3-tub-ru.yandex.net/i?id=b60d34591d9033464573c4264883b4ec&amp;n=33&amp;h=225&amp;w=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6856"/>
            <a:ext cx="9144000" cy="685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57500" y="2883851"/>
            <a:ext cx="2628999" cy="3974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076056" y="2708920"/>
            <a:ext cx="974824" cy="903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Голос 036.m4a">
            <a:hlinkClick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46080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27659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childTnLst>
                                    <p:cmd type="call" cmd="playFrom(0.0)">
                                      <p:cBhvr>
                                        <p:cTn id="6" dur="262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4340" name="Picture 4" descr="https://im3-tub-ru.yandex.net/i?id=d4b5a95dc83a805431ffed1c83ff6981&amp;n=33&amp;h=215&amp;w=2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971600" y="63921"/>
            <a:ext cx="7128792" cy="660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367766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2013\Desktop\доп\i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51520" y="149886"/>
            <a:ext cx="8712968" cy="650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etskie_pesni_pro_vesnu_-_Prishla_vesna_(xMusic.me).mp3">
            <a:hlinkClick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796136" y="4681538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333376" y="169569"/>
            <a:ext cx="1604392" cy="1490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057388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childTnLst>
                                    <p:cmd type="call" cmd="playFrom(0.0)">
                                      <p:cBhvr>
                                        <p:cTn id="6" dur="239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912" y="692696"/>
            <a:ext cx="8064896" cy="1143000"/>
          </a:xfrm>
        </p:spPr>
        <p:txBody>
          <a:bodyPr/>
          <a:lstStyle/>
          <a:p>
            <a:pPr marL="0" indent="0">
              <a:buNone/>
            </a:pPr>
            <a:r>
              <a:rPr lang="ru-RU" smtClean="0">
                <a:solidFill>
                  <a:srgbClr val="7030A0"/>
                </a:solidFill>
              </a:rPr>
              <a:t>СПАСИБО ЗА ВНИМАНИЕ</a:t>
            </a:r>
            <a:endParaRPr lang="ru-RU">
              <a:solidFill>
                <a:srgbClr val="7030A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88024" y="2348880"/>
            <a:ext cx="3351088" cy="3104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43608" y="1913809"/>
            <a:ext cx="263366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80495307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7544" y="271795"/>
            <a:ext cx="8119508" cy="650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616616" y="476672"/>
            <a:ext cx="4032863" cy="609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5001407" y="1268760"/>
            <a:ext cx="1296144" cy="720080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Голос 034.m4a">
            <a:hlinkClick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59640" y="5229200"/>
            <a:ext cx="465584" cy="465584"/>
          </a:xfrm>
          <a:prstGeom prst="rect">
            <a:avLst/>
          </a:prstGeom>
        </p:spPr>
      </p:pic>
      <p:pic>
        <p:nvPicPr>
          <p:cNvPr id="5" name="Veselaya_muzyka_-_Iz_m_f_Karlson.mp3">
            <a:hlinkClick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52863" y="11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77518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grpId="0" nodeType="clickEffect"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childTnLst>
                                    <p:cmd type="call" cmd="playFrom(0.0)">
                                      <p:cBhvr>
                                        <p:cTn id="34" dur="156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childTnLst>
                                    <p:cmd type="call" cmd="playFrom(0.0)">
                                      <p:cBhvr>
                                        <p:cTn id="40" dur="749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7544" y="116632"/>
            <a:ext cx="8135615" cy="6514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-_vals_snezhinok_(xMusic.me).mp3">
            <a:hlinkClick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267200" y="980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51716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childTnLst>
                                    <p:cmd type="call" cmd="playFrom(0.0)">
                                      <p:cBhvr>
                                        <p:cTn id="6" dur="680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97207873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85750" y="334963"/>
            <a:ext cx="8572500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79401665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-32008"/>
            <a:ext cx="5004048" cy="47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139952" y="1721880"/>
            <a:ext cx="4984576" cy="511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04767843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93675" y="203200"/>
            <a:ext cx="8755063" cy="645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7593468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170" name="Picture 2" descr="волк зимо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51520" y="537984"/>
            <a:ext cx="8721261" cy="578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5_voj_volkov_-_voj_volkov - копия.mp3">
            <a:hlinkClick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940152" y="908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15630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childTnLst>
                                    <p:cmd type="call" cmd="playFrom(0.0)">
                                      <p:cBhvr>
                                        <p:cTn id="6" dur="32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108520" y="0"/>
            <a:ext cx="93610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33823932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17.01.13"/>
  <p:tag name="AS_TITLE" val="Aspose.Slides for .NET 4.0"/>
  <p:tag name="AS_VERSION" val="16.12.1.0"/>
</p:tagLst>
</file>

<file path=ppt/theme/theme1.xml><?xml version="1.0" encoding="utf-8"?>
<a:theme xmlns:r="http://schemas.openxmlformats.org/officeDocument/2006/relationships"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Arial"/>
        <a:cs typeface="Arial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Arial"/>
        <a:cs typeface="Arial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Template>Slipstream</Template>
  <Company/>
  <PresentationFormat>On-screen Show (4:3)</PresentationFormat>
  <Paragraphs>9</Paragraphs>
  <Slides>19</Slides>
  <Notes>0</Notes>
  <TotalTime>901</TotalTime>
  <HiddenSlides>0</HiddenSlides>
  <MMClips>8</MMClips>
  <ScaleCrop>0</ScaleCrop>
  <HeadingPairs>
    <vt:vector baseType="variant" size="4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baseType="lpstr" size="20">
      <vt:lpstr>Воздушный поток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СПАСИБО ЗА ВНИМАНИЕ</vt:lpstr>
    </vt:vector>
  </TitlesOfParts>
  <LinksUpToDate>0</LinksUpToDate>
  <SharedDoc>0</SharedDoc>
  <HyperlinksChanged>0</HyperlinksChanged>
  <Application>Aspose.Slides for .NET</Application>
  <AppVersion>16.1201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Презентация PowerPoint</dc:title>
  <dc:creator>2013</dc:creator>
  <cp:lastModifiedBy>User</cp:lastModifiedBy>
  <cp:revision>28</cp:revision>
  <dcterms:created xsi:type="dcterms:W3CDTF">2017-02-16T04:45:11Z</dcterms:created>
  <dcterms:modified xsi:type="dcterms:W3CDTF">2021-10-05T08:49:37Z</dcterms:modified>
</cp:coreProperties>
</file>