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5" r:id="rId13"/>
    <p:sldId id="266" r:id="rId14"/>
    <p:sldId id="271" r:id="rId15"/>
    <p:sldId id="272" r:id="rId16"/>
    <p:sldId id="273" r:id="rId17"/>
    <p:sldId id="274" r:id="rId18"/>
    <p:sldId id="268" r:id="rId19"/>
    <p:sldId id="26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72140"/>
            <a:ext cx="8915400" cy="128586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Обобщение, повторение и закрепление пройденного материала; воспитывать взаимовыручку и взаимопомощь.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воспитатель МКДОУ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«Радуга»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с. Ербогачен Светлолобова Г.Л.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528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286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для воспитанников подготовительной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детский сад «Радуга»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«Рифмы»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Командам по очереди предлагаются слова, на которые нужно придумать рифму.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Первой начинает та команда, которая угадает, в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какой руке фишка.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571750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1.Свечка - </a:t>
                      </a:r>
                      <a:r>
                        <a:rPr lang="ru-RU" i="1" dirty="0" smtClean="0"/>
                        <a:t>Печка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1.Ракета - </a:t>
                      </a:r>
                      <a:r>
                        <a:rPr lang="ru-RU" i="1" dirty="0" smtClean="0"/>
                        <a:t>Конфета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2.Картина - </a:t>
                      </a:r>
                      <a:r>
                        <a:rPr lang="ru-RU" i="1" dirty="0" smtClean="0"/>
                        <a:t>Корзина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Труба – </a:t>
                      </a:r>
                      <a:r>
                        <a:rPr lang="ru-RU" i="1" dirty="0" smtClean="0"/>
                        <a:t>Губа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Ну –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, маленький народ,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Все выходим в хоровод!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Я принимаю такое решение –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Переходим все к движению: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Три хлопка руками: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Топаем ногами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попрыгаем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Ножками подрыгаем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мы отдыхаем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на месте все шагаем.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Мы на месте не стоим,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Все движения повторим: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Три хлопка руками: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Топаем ногами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попрыгаем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Ножками подрыгаем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мы отдыхаем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на месте все шагаем.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скажу я вам: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- Все садимся по местам!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4293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Продолжи слово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Детям предлагаются слоги, которые дети продолжают, чтобы получилось слово.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Первой начитает та команда, которая угадает в какой руке фишка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428875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По – Поле, пол,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полянка.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 – Река, ремонт, рекорд.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Ваза, вата, Вагон.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– Диван, Дима.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тур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«Закончи предложение»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Командам по очереди предлагается закончить предложение.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завершения предложения предлагается картинка.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357438"/>
          <a:ext cx="8686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Предложение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1.Мы купили в подарок пять красных…(на интерактивную доску выводится картинка с изображением РОЗЫ)</a:t>
                      </a:r>
                    </a:p>
                    <a:p>
                      <a:r>
                        <a:rPr lang="ru-RU" dirty="0" smtClean="0"/>
                        <a:t>2. На новый год мне подарили рыжей… (картина с изображением рыжей СОБАКИ)</a:t>
                      </a:r>
                    </a:p>
                    <a:p>
                      <a:r>
                        <a:rPr lang="ru-RU" dirty="0" smtClean="0"/>
                        <a:t>3. Маша помыла пять…</a:t>
                      </a:r>
                      <a:r>
                        <a:rPr lang="ru-RU" baseline="0" dirty="0" smtClean="0"/>
                        <a:t> (картина с изображением ОКНА).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 сумке лежало семь…(На интерактивную доску выводится картина с</a:t>
                      </a:r>
                      <a:r>
                        <a:rPr lang="ru-RU" baseline="0" dirty="0" smtClean="0"/>
                        <a:t> изображением ЯБЛОКА)</a:t>
                      </a:r>
                    </a:p>
                    <a:p>
                      <a:r>
                        <a:rPr lang="ru-RU" baseline="0" dirty="0" smtClean="0"/>
                        <a:t>2. Мальчики принесли шесть…..(картинка с изображением ВЕДРА)</a:t>
                      </a:r>
                    </a:p>
                    <a:p>
                      <a:r>
                        <a:rPr lang="ru-RU" baseline="0" dirty="0" smtClean="0"/>
                        <a:t>3. Во дворе гуляли… (картина с изображением УТЕНКА).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Тур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91600" cy="47228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«Один – много»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Ведущий предлагает слово, а дети ставят его во множественное число.</a:t>
            </a: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Команды выполняют по очереди.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Муравей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муравьев.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машин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Тюльпан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тюльпанов.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столов.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сыновей.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домов.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Дидактическое упражнение «Сколько слогов»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Кукла, мяч, кубики, машина.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Каким словом можно назвать все эти предметы?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Игрушки)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Дидактическое упражнение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Ло-ло-ло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 улице тепло.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Ли-ли-ли – прилетели журавли.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Лу-лу-лу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стол стоит в углу.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Ул-ул-ул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 нас сломался стул.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Оль-оль-оль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мы купили соль.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маму милую люблю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Ведущий: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шифровки повторили,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Рифмы нужные нашли.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испытания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 достоинством прошли!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– большие грамотеи,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хвалю вас, детвора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 descr="C:\Users\1\Desktop\ОБЖ\happy-boy-and-girl_1308-3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596"/>
            <a:ext cx="378618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472518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теперь, друзья, внимание!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Ждут вас разные задания: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Словесные игры, шифровки из слов…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Посмотрим сейчас, кто ответить готов!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6" name="Picture 2" descr="C:\Users\1\Desktop\ОБЖ\happy-boy-and-girl-standing_1308-29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5286412" cy="31432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озвучивает результаты викторины.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награждение победителей и призеров.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справились со всеми заданиями и показали хорошие знания родного языка. Молодцы!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1\Desktop\ОБЖ\happy-boy-and-girl-in-greeting-gesture_1639-36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9144000" cy="29289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Список методических материалов по теме: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Колесникова Е.В. От звука к букве. Обучение дошкольников элементов грамоты. «М»: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Кислова Т.Р. По дороге к азбуке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М.Баласс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2007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Л.Е.,Варанцова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Н.С., Дурова Н.В., Подготовка к обучению грамоте в детском саду – М: школа – Пресс.1998.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Использованные интернет картинки.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Игра «Какой? Какая? Какие?</a:t>
            </a:r>
          </a:p>
          <a:p>
            <a:pPr>
              <a:buNone/>
            </a:pPr>
            <a:r>
              <a:rPr lang="ru-RU" dirty="0" smtClean="0"/>
              <a:t>Сок из апельсина (какой?) апельсиновый;</a:t>
            </a:r>
          </a:p>
          <a:p>
            <a:pPr>
              <a:buNone/>
            </a:pPr>
            <a:r>
              <a:rPr lang="ru-RU" dirty="0" smtClean="0"/>
              <a:t>Кровать из дерева (какая?) деревянная;</a:t>
            </a:r>
          </a:p>
          <a:p>
            <a:pPr>
              <a:buNone/>
            </a:pPr>
            <a:r>
              <a:rPr lang="ru-RU" dirty="0" smtClean="0"/>
              <a:t>Шапка из меха (какая?) меховая;</a:t>
            </a:r>
          </a:p>
          <a:p>
            <a:pPr>
              <a:buNone/>
            </a:pPr>
            <a:r>
              <a:rPr lang="ru-RU" dirty="0" smtClean="0"/>
              <a:t>Кольцо из золота (какое?) золотое;</a:t>
            </a:r>
          </a:p>
          <a:p>
            <a:pPr>
              <a:buNone/>
            </a:pPr>
            <a:r>
              <a:rPr lang="ru-RU" dirty="0" smtClean="0"/>
              <a:t>Кувшин из глины (какой?) глиняный;</a:t>
            </a:r>
          </a:p>
          <a:p>
            <a:pPr>
              <a:buNone/>
            </a:pPr>
            <a:r>
              <a:rPr lang="ru-RU" dirty="0" smtClean="0"/>
              <a:t>Свитер из шерсти (какой?) шерстяной;</a:t>
            </a:r>
          </a:p>
          <a:p>
            <a:pPr>
              <a:buNone/>
            </a:pPr>
            <a:r>
              <a:rPr lang="ru-RU" dirty="0" smtClean="0"/>
              <a:t>Платок из пуха (какой?) пуховый;</a:t>
            </a:r>
          </a:p>
          <a:p>
            <a:pPr>
              <a:buNone/>
            </a:pPr>
            <a:r>
              <a:rPr lang="ru-RU" dirty="0" smtClean="0"/>
              <a:t>Кубики из пластмассы (какие?) пластмассовые;</a:t>
            </a:r>
          </a:p>
          <a:p>
            <a:pPr>
              <a:buNone/>
            </a:pPr>
            <a:r>
              <a:rPr lang="ru-RU" dirty="0" smtClean="0"/>
              <a:t>Каша из манки (какая?) манная.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00372"/>
            <a:ext cx="8686800" cy="30797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показывает детям фишку и объясняет, что с помощью этого предмета будет определяться очередь хода.</a:t>
            </a:r>
            <a:r>
              <a:rPr lang="ru-RU" b="1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 Первая начинает та команда, которая  угадает, в какой руке фишка.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1\Desktop\ОБЖ\children-schoolchildren-vector-set-boys-and-girls-laugh-and-play-the-black-skinned-woman-is-beautiful-red-haired-blonde-fair-haired-cartoon-characters-are-standing-illustration-funny-clipart-cu_456865-1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задание для команды №1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42910" y="2000240"/>
          <a:ext cx="8010525" cy="44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000240"/>
                        <a:ext cx="8010525" cy="447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66738" y="595313"/>
          <a:ext cx="8010525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95313"/>
                        <a:ext cx="8010525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5000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для команды №2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«Кто где живет?»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714500"/>
          <a:ext cx="8686800" cy="148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Гнездо - 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Берлога -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Медведь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Будка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Собака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Дупло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Белка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Улей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Пчелы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Нора –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Лиса, барсук.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«Зашифрованное слово»</a:t>
            </a:r>
            <a:br>
              <a:rPr lang="ru-RU" b="1" i="1" dirty="0" smtClean="0"/>
            </a:br>
            <a:r>
              <a:rPr lang="ru-RU" i="1" dirty="0" smtClean="0"/>
              <a:t> </a:t>
            </a:r>
            <a:r>
              <a:rPr lang="ru-RU" sz="2000" i="1" dirty="0" smtClean="0"/>
              <a:t>Ведущий предлагает детям перепутанные слоги слов, дети должны поставить  слоги в правильном порядке и назвать слово. Команды отвечают по очереди, Первая начинает та команда, которая  угадает, в какой руке фишка.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500313"/>
          <a:ext cx="8686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(Рука)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Ша –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(Каша)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Ба –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(Шуба)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(лиса)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–Не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(Небо)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</TotalTime>
  <Words>820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PDF</vt:lpstr>
      <vt:lpstr>Цель: Обобщение, повторение и закрепление пройденного материала; воспитывать взаимовыручку и взаимопомощь.                                                  Подготовила  воспитатель МКДОУ д /c «Радуга»  с. Ербогачен Светлолобова Г.Л.                                           </vt:lpstr>
      <vt:lpstr>А теперь, друзья, внимание! Ждут вас разные задания: Словесные игры, шифровки из слов… Посмотрим сейчас, кто ответить готов!  </vt:lpstr>
      <vt:lpstr>Презентация PowerPoint</vt:lpstr>
      <vt:lpstr>Презентация PowerPoint</vt:lpstr>
      <vt:lpstr>Презентация PowerPoint</vt:lpstr>
      <vt:lpstr>1тур  «Назови одним словом» задание для команды №1</vt:lpstr>
      <vt:lpstr>Презентация PowerPoint</vt:lpstr>
      <vt:lpstr>2 тур  «Кто где живет?»</vt:lpstr>
      <vt:lpstr>3 тур «Зашифрованное слово»  Ведущий предлагает детям перепутанные слоги слов, дети должны поставить  слоги в правильном порядке и назвать слово. Команды отвечают по очереди, Первая начинает та команда, которая  угадает, в какой руке фишка.  </vt:lpstr>
      <vt:lpstr>4 тур «Рифмы» Командам по очереди предлагаются слова, на которые нужно придумать рифму.  Первой начинает та команда, которая угадает, в  какой руке фишка.</vt:lpstr>
      <vt:lpstr>Разминка</vt:lpstr>
      <vt:lpstr>5 тур «Продолжи слово»  Детям предлагаются слоги, которые дети продолжают, чтобы получилось слово.  Первой начитает та команда, которая угадает в какой руке фишка</vt:lpstr>
      <vt:lpstr>6 тур  «Закончи предложение»  Командам по очереди предлагается закончить предложение.  Для завершения предложения предлагается картинка.</vt:lpstr>
      <vt:lpstr>7 тур Команды отвечают по очереди </vt:lpstr>
      <vt:lpstr>8 Тур </vt:lpstr>
      <vt:lpstr>9 тур</vt:lpstr>
      <vt:lpstr>10 тур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методических материалов по теме: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Светлана</cp:lastModifiedBy>
  <cp:revision>38</cp:revision>
  <dcterms:created xsi:type="dcterms:W3CDTF">2006-04-24T10:15:12Z</dcterms:created>
  <dcterms:modified xsi:type="dcterms:W3CDTF">2023-10-03T06:18:40Z</dcterms:modified>
</cp:coreProperties>
</file>