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0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40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52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3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98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12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12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06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55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53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2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9ED1A-BD5A-4AEB-80C3-8C3C816D96A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57C5-A869-4EAC-B94A-1F6F2D7301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98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647" y="188259"/>
            <a:ext cx="1141655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составления </a:t>
            </a:r>
            <a:r>
              <a:rPr lang="ru-RU" sz="28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синквейна</a:t>
            </a:r>
            <a:endParaRPr lang="ru-RU" sz="2800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строка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одно слово, обычно существительное, отражающее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главную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идею.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два слова, прилагательные, описывающие основную мысль.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строка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три слова, глаголы, описывающие действия в рамках темы.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Четвертая строка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фраза из нескольких слов, показывающая отношение к теме.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Пятая строка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слова, связанные с первым, отражающие сущность темы.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1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0883" y="857508"/>
            <a:ext cx="94398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Примеры составления </a:t>
            </a:r>
            <a:r>
              <a:rPr lang="ru-RU" sz="36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синквейна</a:t>
            </a:r>
            <a:endParaRPr lang="ru-RU" sz="3600" b="1" u="sng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600" b="1" u="sng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Кукла.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Красивая, любимая.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Стоит, сидит, улыбается.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Моя кукла самая красивая.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Игрушка.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369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60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2018-10-30T08:52:21Z</dcterms:created>
  <dcterms:modified xsi:type="dcterms:W3CDTF">2018-10-31T04:41:54Z</dcterms:modified>
</cp:coreProperties>
</file>