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89" r:id="rId9"/>
    <p:sldId id="271" r:id="rId10"/>
    <p:sldId id="272" r:id="rId11"/>
    <p:sldId id="273" r:id="rId12"/>
    <p:sldId id="274" r:id="rId13"/>
    <p:sldId id="298" r:id="rId14"/>
    <p:sldId id="275" r:id="rId15"/>
    <p:sldId id="276" r:id="rId16"/>
    <p:sldId id="299" r:id="rId17"/>
    <p:sldId id="277" r:id="rId18"/>
    <p:sldId id="278" r:id="rId19"/>
    <p:sldId id="296" r:id="rId20"/>
    <p:sldId id="281" r:id="rId21"/>
    <p:sldId id="297" r:id="rId22"/>
    <p:sldId id="282" r:id="rId23"/>
    <p:sldId id="286" r:id="rId24"/>
    <p:sldId id="279" r:id="rId25"/>
    <p:sldId id="280" r:id="rId26"/>
    <p:sldId id="292" r:id="rId27"/>
    <p:sldId id="283" r:id="rId28"/>
    <p:sldId id="284" r:id="rId29"/>
    <p:sldId id="285" r:id="rId30"/>
    <p:sldId id="294" r:id="rId31"/>
    <p:sldId id="288" r:id="rId32"/>
    <p:sldId id="295" r:id="rId33"/>
    <p:sldId id="293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649610-B8A5-4797-8F3D-65DE6B0FD49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75A882-D1C1-4DF3-9C7A-973A78778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7854696" cy="1752600"/>
          </a:xfrm>
        </p:spPr>
        <p:txBody>
          <a:bodyPr>
            <a:normAutofit/>
          </a:bodyPr>
          <a:lstStyle/>
          <a:p>
            <a:pPr marL="4040188" indent="623888" algn="l">
              <a:tabLst>
                <a:tab pos="4121150" algn="l"/>
              </a:tabLst>
            </a:pPr>
            <a:r>
              <a:rPr lang="ru-RU" sz="1400" b="1" dirty="0" smtClean="0"/>
              <a:t>Выполнили: воспитатели</a:t>
            </a:r>
            <a:endParaRPr lang="ru-RU" sz="1400" dirty="0" smtClean="0"/>
          </a:p>
          <a:p>
            <a:pPr marL="4040188" indent="623888" algn="l">
              <a:tabLst>
                <a:tab pos="4121150" algn="l"/>
              </a:tabLst>
            </a:pPr>
            <a:r>
              <a:rPr lang="ru-RU" sz="1400" dirty="0" smtClean="0"/>
              <a:t>Воробьева Ольга Геннадьевна</a:t>
            </a:r>
          </a:p>
          <a:p>
            <a:pPr marL="4040188" indent="623888" algn="l">
              <a:tabLst>
                <a:tab pos="4121150" algn="l"/>
              </a:tabLst>
            </a:pPr>
            <a:r>
              <a:rPr lang="ru-RU" sz="1400" dirty="0" smtClean="0"/>
              <a:t>Федосеева  Любовь Валентиновна</a:t>
            </a:r>
          </a:p>
          <a:p>
            <a:pPr marL="4040188" indent="623888" algn="l">
              <a:tabLst>
                <a:tab pos="4121150" algn="l"/>
              </a:tabLst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589" y="1484784"/>
            <a:ext cx="7851648" cy="1828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Педагогический проект «Катанга – северный Ербогачен»</a:t>
            </a:r>
            <a:b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с.Ербогачен, 2016г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966961" y="280973"/>
            <a:ext cx="335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детский сад «Радуга»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-фото\P9130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5862"/>
            <a:ext cx="472085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589" y="2204864"/>
            <a:ext cx="4091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Стенд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«Моя малая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Родина-Ербогачен»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30" y="4869160"/>
            <a:ext cx="4752528" cy="492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Экскурсия в Эвенкийский национальный центр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оект-фото\P42908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742" y="692696"/>
            <a:ext cx="4536505" cy="37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роект-фото\P42908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38220" cy="28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оект-фото\P42908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271336"/>
            <a:ext cx="3832628" cy="28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0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проект-фото\PB0702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85" y="600013"/>
            <a:ext cx="3727491" cy="27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-фото\PB0702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771983" cy="275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роект-фото\PB0702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2440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проект-фото\PB0702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0519" y="199902"/>
            <a:ext cx="61045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Экскурсия в музей имени В.Я Шишкова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4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CIM\100OLYMP\PB0803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68760"/>
            <a:ext cx="4320480" cy="3240360"/>
          </a:xfrm>
          <a:prstGeom prst="rect">
            <a:avLst/>
          </a:prstGeom>
          <a:noFill/>
        </p:spPr>
      </p:pic>
      <p:pic>
        <p:nvPicPr>
          <p:cNvPr id="4099" name="Picture 3" descr="E:\DCIM\100OLYMP\PB0803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068960"/>
            <a:ext cx="4644008" cy="360567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Экскурсия в уголок зимнего леса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проект-фото\PB070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оект-фото\PB0701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583474" cy="268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оект-фото\PB0702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84482" cy="29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проект-фото\PB0702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744417" cy="29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40568" y="177468"/>
            <a:ext cx="9793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Встреча с библиотекарем краеведческого отдела ЦБС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98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01161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960440" cy="29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:\проект-фото\PB0702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проект-фото\PB070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60446" cy="31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36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DCIM\100OLYMP\PA280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04664"/>
            <a:ext cx="4951586" cy="3713690"/>
          </a:xfrm>
          <a:prstGeom prst="rect">
            <a:avLst/>
          </a:prstGeom>
          <a:noFill/>
        </p:spPr>
      </p:pic>
      <p:pic>
        <p:nvPicPr>
          <p:cNvPr id="5122" name="Picture 2" descr="E:\DCIM\100OLYMP\PA2801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284984"/>
            <a:ext cx="4495536" cy="33716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08104" y="957149"/>
            <a:ext cx="3241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Художественное творчество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проект-фото\PB080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48" y="908720"/>
            <a:ext cx="3742594" cy="28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оект-фото\PB08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39576" cy="27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оект-фото\PB08035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790217" cy="275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проект-фото\PB080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36325" cy="27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2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проект-фото\PB0803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612" y="0"/>
            <a:ext cx="9159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00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DCIM\100OLYMP\PB280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56792"/>
            <a:ext cx="777686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/>
              <a:t>Обоснование необходимости проекта: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dirty="0" smtClean="0"/>
              <a:t>Человеку никак нельзя жить без Родины, как нельзя жить без сердца».</a:t>
            </a:r>
          </a:p>
          <a:p>
            <a:pPr algn="r">
              <a:buNone/>
            </a:pPr>
            <a:r>
              <a:rPr lang="ru-RU" dirty="0" smtClean="0"/>
              <a:t>К. Паустовский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0" indent="358775" algn="just">
              <a:buNone/>
            </a:pPr>
            <a:r>
              <a:rPr lang="ru-RU" dirty="0" smtClean="0"/>
              <a:t>Родина, Отечество… В корнях этих слов близкие каждому образы: мать и отец, родители, те, кто дает жизнь новому существу. Воспитание чувства патриотизма у дошкольников – процесс сложный и длительный. Любовь к близким людям, к детскому саду, к родному городу и родной стране играют огромную роль в становлении личности ребенка.</a:t>
            </a:r>
          </a:p>
          <a:p>
            <a:pPr marL="0" indent="358775" algn="just">
              <a:buNone/>
            </a:pPr>
            <a:r>
              <a:rPr lang="ru-RU" dirty="0" smtClean="0"/>
              <a:t>В последние годы идет переосмысление сущности патриотического воспитания: идея воспитания патриотизма и гражданственности, приобретая все большее общественное значение, становится задачей государственной важности. </a:t>
            </a:r>
          </a:p>
          <a:p>
            <a:pPr marL="0" indent="358775" algn="just">
              <a:buNone/>
            </a:pPr>
            <a:r>
              <a:rPr lang="ru-RU" dirty="0" smtClean="0"/>
              <a:t>Знакомство детей с родным краем: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патриотом и гражданином своей Родины. Ведь, яркие впечатления о родной природе, об истории родного края, полученные в детстве, нередко остаются в памяти человека на всю жизнь.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роект-фото\PA2601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281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проект-фото\PA260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79825" cy="28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проект-фото\PA2601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392488" cy="335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72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0OLYMP\PB2804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908720"/>
            <a:ext cx="3816424" cy="2862572"/>
          </a:xfrm>
          <a:prstGeom prst="rect">
            <a:avLst/>
          </a:prstGeom>
          <a:noFill/>
        </p:spPr>
      </p:pic>
      <p:pic>
        <p:nvPicPr>
          <p:cNvPr id="3075" name="Picture 3" descr="E:\DCIM\100OLYMP\PB2804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908720"/>
            <a:ext cx="3855542" cy="2891912"/>
          </a:xfrm>
          <a:prstGeom prst="rect">
            <a:avLst/>
          </a:prstGeom>
          <a:noFill/>
        </p:spPr>
      </p:pic>
      <p:pic>
        <p:nvPicPr>
          <p:cNvPr id="3076" name="Picture 4" descr="E:\DCIM\100OLYMP\PB2804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995428"/>
            <a:ext cx="3672408" cy="2673932"/>
          </a:xfrm>
          <a:prstGeom prst="rect">
            <a:avLst/>
          </a:prstGeom>
          <a:noFill/>
        </p:spPr>
      </p:pic>
      <p:pic>
        <p:nvPicPr>
          <p:cNvPr id="3077" name="Picture 5" descr="E:\DCIM\100OLYMP\PB2804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995428"/>
            <a:ext cx="3672408" cy="2673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проект-фото\PA270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680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проект-фото\PA2701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976" y="287514"/>
            <a:ext cx="4475989" cy="35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проект-фото\PA270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523" y="3788558"/>
            <a:ext cx="3908976" cy="293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4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проект-фото\фото-на охот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092"/>
            <a:ext cx="9144000" cy="684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проект-фото\PB220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0649"/>
            <a:ext cx="44279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проект-фото\PB220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64400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проект-фото\P91301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477439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проект-фото\P9130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354" y="260648"/>
            <a:ext cx="4511646" cy="3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проект-фото\PB220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5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III. </a:t>
            </a:r>
            <a:r>
              <a:rPr lang="ru-RU" sz="3200" b="1" dirty="0" err="1" smtClean="0"/>
              <a:t>Презентационно-завершающий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lvl="0"/>
            <a:r>
              <a:rPr lang="ru-RU" sz="2400" dirty="0" smtClean="0"/>
              <a:t>Викторина «Знатоки родного края»</a:t>
            </a:r>
          </a:p>
          <a:p>
            <a:pPr lvl="0"/>
            <a:r>
              <a:rPr lang="ru-RU" sz="2400" dirty="0" smtClean="0"/>
              <a:t>Выставка продуктов детской деятельности</a:t>
            </a:r>
          </a:p>
          <a:p>
            <a:pPr lvl="0"/>
            <a:r>
              <a:rPr lang="ru-RU" sz="2400" dirty="0" smtClean="0"/>
              <a:t>Фото – выставка «</a:t>
            </a:r>
            <a:r>
              <a:rPr lang="ru-RU" sz="2400" dirty="0" err="1" smtClean="0"/>
              <a:t>Ербогачен</a:t>
            </a:r>
            <a:r>
              <a:rPr lang="ru-RU" sz="2400" dirty="0" smtClean="0"/>
              <a:t> – частичка Иркутской области»</a:t>
            </a:r>
          </a:p>
          <a:p>
            <a:pPr lvl="0"/>
            <a:r>
              <a:rPr lang="ru-RU" sz="2400" dirty="0" smtClean="0"/>
              <a:t>Встреча с музыкантом – песенником </a:t>
            </a:r>
            <a:r>
              <a:rPr lang="ru-RU" sz="2400" dirty="0" err="1" smtClean="0"/>
              <a:t>Зарукиным</a:t>
            </a:r>
            <a:r>
              <a:rPr lang="ru-RU" sz="2400" dirty="0" smtClean="0"/>
              <a:t> В.Г.</a:t>
            </a:r>
          </a:p>
          <a:p>
            <a:pPr lvl="0"/>
            <a:r>
              <a:rPr lang="ru-RU" sz="2400" dirty="0" smtClean="0"/>
              <a:t>Спортивные соревнования с использованием эвенкийских игр</a:t>
            </a:r>
          </a:p>
          <a:p>
            <a:pPr lvl="0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проект-фото\PA2801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2564"/>
            <a:ext cx="7632848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35865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Фотовыставка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0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проект-фото\PA310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04" y="1266764"/>
            <a:ext cx="7454981" cy="51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3078" y="404664"/>
            <a:ext cx="9494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Встреча с музыкантом-песенником Зарукиным В.Г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проект-фото\PB0904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04456" cy="28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проект-фото\PB0903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4032448" cy="28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проект-фото\PB0903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403676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проект-фото\PB0903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21910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Спортивные соревнования с использованием эвенкийских игр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764704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i="1" dirty="0" smtClean="0"/>
              <a:t>Гипотеза проекта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848872" cy="3546728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dirty="0" smtClean="0"/>
              <a:t>Не следует ждать от детей взрослых форм проявления любви к родному городу, но если в ходе реализации проекта дети приобретут знания об истории села, символике, достопримечательностях, будут знать имена тех, кто основал и прославил село, начнут проявлять интерес к событиям сельской жизни и отражать свои впечатления в продуктивной деятельности, то можно считать, что цель и задачи проекта выполнены.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dirty="0" smtClean="0"/>
              <a:t>В </a:t>
            </a:r>
            <a:r>
              <a:rPr lang="ru-RU" dirty="0" smtClean="0">
                <a:solidFill>
                  <a:schemeClr val="tx1"/>
                </a:solidFill>
              </a:rPr>
              <a:t>ходе реализации проекта была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обогащена предметно-развивающая среда:</a:t>
            </a:r>
          </a:p>
          <a:p>
            <a:pPr marL="0" indent="3587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Подобраны презентации на темы: «Животные нашего леса», «Птицы нашего края», «Природа севера»,  «</a:t>
            </a:r>
            <a:r>
              <a:rPr lang="ru-RU" dirty="0" err="1" smtClean="0">
                <a:solidFill>
                  <a:schemeClr val="tx1"/>
                </a:solidFill>
              </a:rPr>
              <a:t>Ербогачен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Катангский</a:t>
            </a:r>
            <a:r>
              <a:rPr lang="ru-RU" dirty="0" smtClean="0">
                <a:solidFill>
                  <a:schemeClr val="tx1"/>
                </a:solidFill>
              </a:rPr>
              <a:t> район», «Основной промысел </a:t>
            </a:r>
            <a:r>
              <a:rPr lang="ru-RU" dirty="0" err="1" smtClean="0">
                <a:solidFill>
                  <a:schemeClr val="tx1"/>
                </a:solidFill>
              </a:rPr>
              <a:t>катангчан</a:t>
            </a:r>
            <a:r>
              <a:rPr lang="ru-RU" dirty="0" smtClean="0">
                <a:solidFill>
                  <a:schemeClr val="tx1"/>
                </a:solidFill>
              </a:rPr>
              <a:t> – охота и рыбалка», «</a:t>
            </a:r>
            <a:r>
              <a:rPr lang="ru-RU" dirty="0" err="1" smtClean="0">
                <a:solidFill>
                  <a:schemeClr val="tx1"/>
                </a:solidFill>
              </a:rPr>
              <a:t>Катанга</a:t>
            </a:r>
            <a:r>
              <a:rPr lang="ru-RU" dirty="0" smtClean="0">
                <a:solidFill>
                  <a:schemeClr val="tx1"/>
                </a:solidFill>
              </a:rPr>
              <a:t> – мой дом родной» (жизнь эвенков на стойбище), «Художественное творчество </a:t>
            </a:r>
            <a:r>
              <a:rPr lang="ru-RU" dirty="0" err="1" smtClean="0">
                <a:solidFill>
                  <a:schemeClr val="tx1"/>
                </a:solidFill>
              </a:rPr>
              <a:t>Зарукина</a:t>
            </a:r>
            <a:r>
              <a:rPr lang="ru-RU" dirty="0" smtClean="0">
                <a:solidFill>
                  <a:schemeClr val="tx1"/>
                </a:solidFill>
              </a:rPr>
              <a:t> Г.С.»</a:t>
            </a:r>
          </a:p>
          <a:p>
            <a:pPr marL="0" indent="3587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Оформлены:</a:t>
            </a:r>
          </a:p>
          <a:p>
            <a:pPr marL="0" indent="35877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альбомы: «Наше село», «Животные, птицы нашего края»</a:t>
            </a:r>
          </a:p>
          <a:p>
            <a:pPr marL="0" indent="358775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дидактические игры: «Что лишнее?», «Собери картинку»,</a:t>
            </a:r>
          </a:p>
          <a:p>
            <a:pPr marL="0" indent="3587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«Узнай здание»</a:t>
            </a:r>
          </a:p>
          <a:p>
            <a:pPr marL="0" indent="358775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229600" cy="5832648"/>
          </a:xfrm>
        </p:spPr>
        <p:txBody>
          <a:bodyPr>
            <a:normAutofit lnSpcReduction="10000"/>
          </a:bodyPr>
          <a:lstStyle/>
          <a:p>
            <a:pPr marL="0" indent="360363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«Подлинная встреча» с культурным наследием села, края помогла раскрыть интеллектуальные и творческие способности детей, сформировала некоторые суждения и оценки, объединила детей общими впечатлениями, эмоциями. Экскурсии в музей им. В.Я.Шишкова, Эвенкийский национальный центр дали представление детям о жизни людей, их семейном укладе, одежде, предметах быта. В беседе с библиотекарем краеведческого отдела ЦБС дети узнали о народных промыслах, познакомились с художественным и речевым творчеством народа (стихи, поговорки, загадки, сказки), играми,  песнями и танцами. Занятия по изобразительной  деятельности приобщили детей к художественному труду ( изготовление макетов, украшения, сувениры и подарки),также налаживанию коммуникаций со взрослыми и сверстниками на основе совместной деятельности и взаимной помощи. Занятия, построенные на народных играх разных видов (соревновательные, речевые, на внимание и </a:t>
            </a:r>
            <a:r>
              <a:rPr lang="ru-RU" sz="2000" dirty="0" err="1" smtClean="0">
                <a:solidFill>
                  <a:schemeClr val="tx1"/>
                </a:solidFill>
              </a:rPr>
              <a:t>т.д</a:t>
            </a:r>
            <a:r>
              <a:rPr lang="ru-RU" sz="2000" dirty="0" smtClean="0">
                <a:solidFill>
                  <a:schemeClr val="tx1"/>
                </a:solidFill>
              </a:rPr>
              <a:t>), дали возможность с успехом решать задачи физического, речевого развития детей. Кроме того игры способствовали развитию нравственных качеств (взаимопомощи, </a:t>
            </a:r>
            <a:r>
              <a:rPr lang="ru-RU" sz="2000" dirty="0" err="1" smtClean="0">
                <a:solidFill>
                  <a:schemeClr val="tx1"/>
                </a:solidFill>
              </a:rPr>
              <a:t>взаимоподдержки</a:t>
            </a:r>
            <a:r>
              <a:rPr lang="ru-RU" sz="2000" dirty="0" smtClean="0">
                <a:solidFill>
                  <a:schemeClr val="tx1"/>
                </a:solidFill>
              </a:rPr>
              <a:t>) .</a:t>
            </a:r>
          </a:p>
          <a:p>
            <a:pPr marL="0" indent="531813"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76864" cy="5577800"/>
          </a:xfrm>
        </p:spPr>
        <p:txBody>
          <a:bodyPr>
            <a:normAutofit lnSpcReduction="10000"/>
          </a:bodyPr>
          <a:lstStyle/>
          <a:p>
            <a:pPr marL="0" indent="365125" algn="just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Мы надеемся, что проводимая работа помогает детям испытывать любовь и привязанность к родному дому, семье, селу, краю; испытывать гордость и уважение за свою нацию, русскую культуру, язык, традиции, гордиться своим народом, его достижениями, учит любоваться природой, бережно относиться к ней.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i="1" dirty="0" smtClean="0"/>
              <a:t>Дальнейшее развитие проекта: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2420888"/>
            <a:ext cx="7488832" cy="3978776"/>
          </a:xfrm>
        </p:spPr>
        <p:txBody>
          <a:bodyPr>
            <a:normAutofit/>
          </a:bodyPr>
          <a:lstStyle/>
          <a:p>
            <a:pPr marL="0" indent="358775" algn="just">
              <a:buNone/>
            </a:pPr>
            <a:r>
              <a:rPr lang="ru-RU" sz="2400" dirty="0" smtClean="0"/>
              <a:t>Предложения по возможному распространению проекта: </a:t>
            </a:r>
          </a:p>
          <a:p>
            <a:pPr marL="0" indent="358775" algn="just">
              <a:buNone/>
            </a:pPr>
            <a:r>
              <a:rPr lang="ru-RU" sz="2400" dirty="0" smtClean="0"/>
              <a:t> Проект можно использовать в любой старшей группе детского сада, в кружковой работе, для детей в группах кратковременного пребывания детей, в продленных группах начальной школы.</a:t>
            </a:r>
            <a:endParaRPr lang="ru-RU" dirty="0" smtClean="0"/>
          </a:p>
          <a:p>
            <a:pPr marL="0" indent="358775"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8e3246f5526a29b1676025f0a001bc5e&amp;n=33&amp;h=215&amp;w=29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448" y="3861048"/>
            <a:ext cx="28098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74466" y="980728"/>
            <a:ext cx="46538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8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4481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Цели и 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7704856" cy="42668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Цель проекта: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Воспитание гражданских чувств, чувства любви к родному краю.</a:t>
            </a:r>
          </a:p>
          <a:p>
            <a:pPr>
              <a:buNone/>
            </a:pPr>
            <a:r>
              <a:rPr lang="ru-RU" sz="2000" b="1" dirty="0" smtClean="0"/>
              <a:t>Задачи проекта: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Дать знания детям о родном селе: история, символика, достопримечательности. </a:t>
            </a:r>
          </a:p>
          <a:p>
            <a:pPr lvl="0" algn="just"/>
            <a:r>
              <a:rPr lang="ru-RU" sz="2000" dirty="0" smtClean="0"/>
              <a:t>Познакомить с именами тех, кто основал и прославил село.</a:t>
            </a:r>
          </a:p>
          <a:p>
            <a:pPr lvl="0" algn="just"/>
            <a:r>
              <a:rPr lang="ru-RU" sz="2000" dirty="0" smtClean="0"/>
              <a:t>Расширить знания детей о флоре и фауне </a:t>
            </a:r>
            <a:r>
              <a:rPr lang="ru-RU" sz="2000" dirty="0" err="1" smtClean="0"/>
              <a:t>Катангского</a:t>
            </a:r>
            <a:r>
              <a:rPr lang="ru-RU" sz="2000" dirty="0" smtClean="0"/>
              <a:t> района.</a:t>
            </a:r>
          </a:p>
          <a:p>
            <a:pPr lvl="0" algn="just"/>
            <a:r>
              <a:rPr lang="ru-RU" sz="2000" dirty="0" smtClean="0"/>
              <a:t>Воспитывать любовь к родному краю, умение видеть прекрасное, гордиться им. </a:t>
            </a:r>
          </a:p>
          <a:p>
            <a:pPr lvl="0" algn="just"/>
            <a:r>
              <a:rPr lang="ru-RU" sz="2000" dirty="0" smtClean="0"/>
              <a:t>Познакомить с культурой и традициями родного края.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848872" cy="5490944"/>
          </a:xfrm>
        </p:spPr>
        <p:txBody>
          <a:bodyPr>
            <a:noAutofit/>
          </a:bodyPr>
          <a:lstStyle/>
          <a:p>
            <a:pPr marL="0" indent="182563">
              <a:buNone/>
            </a:pPr>
            <a:r>
              <a:rPr lang="ru-RU" sz="2800" b="1" dirty="0" smtClean="0"/>
              <a:t>Вид проекта</a:t>
            </a:r>
            <a:r>
              <a:rPr lang="ru-RU" sz="2800" dirty="0" smtClean="0"/>
              <a:t>: </a:t>
            </a:r>
            <a:r>
              <a:rPr lang="ru-RU" sz="2000" dirty="0" smtClean="0"/>
              <a:t>познавательный, групповой.</a:t>
            </a:r>
          </a:p>
          <a:p>
            <a:pPr marL="0" indent="182563">
              <a:buNone/>
            </a:pPr>
            <a:r>
              <a:rPr lang="ru-RU" sz="2800" b="1" dirty="0" smtClean="0"/>
              <a:t>Сроки реализации: </a:t>
            </a:r>
            <a:r>
              <a:rPr lang="ru-RU" sz="2000" dirty="0" smtClean="0"/>
              <a:t>две недели.</a:t>
            </a:r>
          </a:p>
          <a:p>
            <a:pPr marL="0" indent="182563" algn="just">
              <a:buNone/>
            </a:pPr>
            <a:r>
              <a:rPr lang="ru-RU" sz="2800" b="1" dirty="0" smtClean="0"/>
              <a:t>Образовательные области, содержание которых включено в проект:</a:t>
            </a:r>
            <a:endParaRPr lang="ru-RU" sz="2800" dirty="0" smtClean="0"/>
          </a:p>
          <a:p>
            <a:pPr marL="0" lvl="0" indent="182563"/>
            <a:r>
              <a:rPr lang="ru-RU" sz="2400" dirty="0" smtClean="0"/>
              <a:t>Социально-коммуникативное развитие</a:t>
            </a:r>
          </a:p>
          <a:p>
            <a:pPr marL="0" lvl="0" indent="182563"/>
            <a:r>
              <a:rPr lang="ru-RU" sz="2400" dirty="0" smtClean="0"/>
              <a:t>Познавательное развитие</a:t>
            </a:r>
          </a:p>
          <a:p>
            <a:pPr marL="0" lvl="0" indent="182563"/>
            <a:r>
              <a:rPr lang="ru-RU" sz="2400" dirty="0" smtClean="0"/>
              <a:t>Речевое развитие</a:t>
            </a:r>
          </a:p>
          <a:p>
            <a:pPr marL="0" lvl="0" indent="182563"/>
            <a:r>
              <a:rPr lang="ru-RU" sz="2400" dirty="0" smtClean="0"/>
              <a:t>Художественно-эстетическое развитие</a:t>
            </a:r>
          </a:p>
          <a:p>
            <a:pPr marL="0" lvl="0" indent="182563"/>
            <a:r>
              <a:rPr lang="ru-RU" sz="2400" dirty="0" smtClean="0"/>
              <a:t>Физическое развитие</a:t>
            </a:r>
          </a:p>
          <a:p>
            <a:pPr marL="0" indent="182563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Методы проекта:</a:t>
            </a:r>
            <a:endParaRPr lang="ru-RU" sz="3600" dirty="0" smtClean="0"/>
          </a:p>
          <a:p>
            <a:pPr lvl="0"/>
            <a:r>
              <a:rPr lang="ru-RU" sz="2400" dirty="0" smtClean="0"/>
              <a:t>наблюдение; </a:t>
            </a:r>
          </a:p>
          <a:p>
            <a:pPr lvl="0"/>
            <a:r>
              <a:rPr lang="ru-RU" sz="2400" dirty="0" smtClean="0"/>
              <a:t>совместные игры; </a:t>
            </a:r>
          </a:p>
          <a:p>
            <a:pPr lvl="0"/>
            <a:r>
              <a:rPr lang="ru-RU" sz="2400" dirty="0" smtClean="0"/>
              <a:t>познавательные игровые занятия; </a:t>
            </a:r>
          </a:p>
          <a:p>
            <a:pPr lvl="0"/>
            <a:r>
              <a:rPr lang="ru-RU" sz="2400" dirty="0" smtClean="0"/>
              <a:t>беседы; </a:t>
            </a:r>
          </a:p>
          <a:p>
            <a:pPr lvl="0"/>
            <a:r>
              <a:rPr lang="ru-RU" sz="2400" dirty="0" smtClean="0"/>
              <a:t>экскурсии.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2960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 </a:t>
            </a:r>
            <a:r>
              <a:rPr lang="ru-RU" sz="3200" b="1" dirty="0" smtClean="0"/>
              <a:t>Этапы проведения и реализации проекта: </a:t>
            </a:r>
            <a:endParaRPr lang="ru-RU" sz="3200" dirty="0" smtClean="0"/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sz="2800" b="1" dirty="0" smtClean="0"/>
              <a:t>I. Информационно-накопительный: </a:t>
            </a:r>
          </a:p>
          <a:p>
            <a:pPr lvl="0"/>
            <a:r>
              <a:rPr lang="ru-RU" sz="2800" dirty="0" smtClean="0"/>
              <a:t>Подбор занятий, презентаций </a:t>
            </a:r>
          </a:p>
          <a:p>
            <a:pPr lvl="0"/>
            <a:r>
              <a:rPr lang="ru-RU" sz="2800" dirty="0" smtClean="0"/>
              <a:t>Подбор литературы для детей</a:t>
            </a:r>
          </a:p>
          <a:p>
            <a:pPr lvl="0"/>
            <a:r>
              <a:rPr lang="ru-RU" sz="2800" dirty="0" smtClean="0"/>
              <a:t>Обращение к специалистам, родителям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272808" cy="5289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/>
              <a:t>II</a:t>
            </a:r>
            <a:r>
              <a:rPr lang="ru-RU" sz="4000" b="1" dirty="0" smtClean="0"/>
              <a:t>.</a:t>
            </a:r>
            <a:r>
              <a:rPr lang="ru-RU" sz="3200" b="1" dirty="0" smtClean="0"/>
              <a:t> Организационно-практический: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Проведение цикла познавательных занятий,</a:t>
            </a:r>
            <a:r>
              <a:rPr lang="en-US" dirty="0" smtClean="0"/>
              <a:t> </a:t>
            </a:r>
            <a:r>
              <a:rPr lang="ru-RU" dirty="0" smtClean="0"/>
              <a:t>просмотр презентаций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Оформление дидактических игр по краеведению</a:t>
            </a:r>
          </a:p>
          <a:p>
            <a:pPr algn="just"/>
            <a:r>
              <a:rPr lang="ru-RU" dirty="0" smtClean="0"/>
              <a:t>Разучивание стихотворений, написанных местными поэтами</a:t>
            </a:r>
          </a:p>
          <a:p>
            <a:pPr lvl="0" algn="just"/>
            <a:r>
              <a:rPr lang="ru-RU" dirty="0" smtClean="0"/>
              <a:t>Разучивание народных игр и песен</a:t>
            </a:r>
          </a:p>
          <a:p>
            <a:pPr lvl="0" algn="just"/>
            <a:r>
              <a:rPr lang="ru-RU" dirty="0" smtClean="0"/>
              <a:t>Чтение  эвенкийских сказок</a:t>
            </a:r>
          </a:p>
          <a:p>
            <a:pPr lvl="0" algn="just"/>
            <a:r>
              <a:rPr lang="ru-RU" dirty="0" smtClean="0"/>
              <a:t>Оформление альбомов «Достопримечательности нашего села», «Животные нашего края», «Природа нашего края»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роект-фото\P9130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5498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2606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Книжный уголок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491</TotalTime>
  <Words>536</Words>
  <Application>Microsoft Office PowerPoint</Application>
  <PresentationFormat>Экран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Педагогический проект «Катанга – северный Ербогачен»    с.Ербогачен, 2016г      </vt:lpstr>
      <vt:lpstr>Обоснование необходимости проекта:</vt:lpstr>
      <vt:lpstr>Гипотеза проекта </vt:lpstr>
      <vt:lpstr>Цели и задачи проекта</vt:lpstr>
      <vt:lpstr> </vt:lpstr>
      <vt:lpstr>Слайд 6</vt:lpstr>
      <vt:lpstr>Слайд 7</vt:lpstr>
      <vt:lpstr>Слайд 8</vt:lpstr>
      <vt:lpstr>Слайд 9</vt:lpstr>
      <vt:lpstr>Слайд 10</vt:lpstr>
      <vt:lpstr>Экскурсия в Эвенкийский национальный центр </vt:lpstr>
      <vt:lpstr>Слайд 12</vt:lpstr>
      <vt:lpstr>Экскурсия в уголок зимнего леса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Заключение</vt:lpstr>
      <vt:lpstr>Слайд 31</vt:lpstr>
      <vt:lpstr>Слайд 32</vt:lpstr>
      <vt:lpstr>Дальнейшее развитие проекта: </vt:lpstr>
      <vt:lpstr>Слайд 34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АТТЕСТАЦИОННАЯ РАБОТА Педагогический проект «Мой край родной»</dc:title>
  <dc:creator>Учитель</dc:creator>
  <cp:lastModifiedBy>User</cp:lastModifiedBy>
  <cp:revision>60</cp:revision>
  <dcterms:created xsi:type="dcterms:W3CDTF">2015-04-23T08:29:36Z</dcterms:created>
  <dcterms:modified xsi:type="dcterms:W3CDTF">2021-10-05T09:20:32Z</dcterms:modified>
</cp:coreProperties>
</file>