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ясли\Новая папка\20220411_162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5126"/>
            <a:ext cx="8208912" cy="58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04664"/>
            <a:ext cx="8352927" cy="57214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Тяжёлая степень адаптации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дети, которые реагируют на перемену обстановки нервным срывом, к этому ещё прибавляются и простудные заболевания. Это наиболее неблагоприятный вариант.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степень адаптации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эту группу попадают дети без нервных расстройств они в детском саду «всего лишь» начинают часто болеть. При этом типе адаптации ребёнок в среднем адаптируется к новому организованному коллективу больше месяца и иногда во время адаптации заболевает.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Лёгкая адаптация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почти половина детей составляет самую благополучную группу (они посещают садик без особых потерь, более или менее с желанием). С таким ребёнком почти нет хлопот, и изменения, которые видны вам в его поведении, обычно кратковременны и незначительны, поэтому ребёнок не болеет.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наблюдениям психологов средний срок адаптации в норме составляет: в яслях – 7 – 10 дней.</a:t>
            </a:r>
          </a:p>
        </p:txBody>
      </p:sp>
    </p:spTree>
    <p:extLst>
      <p:ext uri="{BB962C8B-B14F-4D97-AF65-F5344CB8AC3E}">
        <p14:creationId xmlns:p14="http://schemas.microsoft.com/office/powerpoint/2010/main" val="11159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776864" cy="60486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404664"/>
            <a:ext cx="8568952" cy="6192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Научились определенное время сидеть на занятии.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Научились одеваться и раздеваться с помощью взрослого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Пользуются салфетками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Прибирают игрушки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Соблюдают очередь при умывании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Моют руки и насухо вытирают полотенцем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При напоминании следят за своим внешним видом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Помогают друг другу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Правильно держат ложку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Делятся игрушками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Называют воспитателей по имени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После еды говорят спасибо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Держат  карандаш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Надевают обувь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Научились делать простейшие постройки из строительного материала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Научились здороваться и прощаться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768752" cy="5145435"/>
          </a:xfrm>
        </p:spPr>
      </p:pic>
    </p:spTree>
    <p:extLst>
      <p:ext uri="{BB962C8B-B14F-4D97-AF65-F5344CB8AC3E}">
        <p14:creationId xmlns:p14="http://schemas.microsoft.com/office/powerpoint/2010/main" val="32656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404664"/>
            <a:ext cx="8352928" cy="57214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пальчиковых игр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переключение внимания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улучшение координации и мелкой моторики, что напрямую воздействует на умственное развитие ребенка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кроме того, при повторении стихотворных строк и одновременном движении пальцами у малышей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звукопроизношение, умение быстро и четко говорить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совершенствуется память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способность согласовывать движения и речь.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48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588">
            <a:off x="-24671" y="925011"/>
            <a:ext cx="3780205" cy="283515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825">
            <a:off x="4942955" y="947381"/>
            <a:ext cx="3770613" cy="2827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3707904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8582" y="2914859"/>
            <a:ext cx="4427984" cy="3320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6261" y="844780"/>
            <a:ext cx="4512523" cy="3384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71" y="4008417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704856" cy="5433467"/>
          </a:xfrm>
        </p:spPr>
      </p:pic>
      <p:pic>
        <p:nvPicPr>
          <p:cNvPr id="7" name="Ия - Дети (Fivalex) (minus 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</TotalTime>
  <Words>297</Words>
  <Application>Microsoft Office PowerPoint</Application>
  <PresentationFormat>Экран (4:3)</PresentationFormat>
  <Paragraphs>30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Windows User</cp:lastModifiedBy>
  <cp:revision>8</cp:revision>
  <dcterms:created xsi:type="dcterms:W3CDTF">2022-06-01T11:29:19Z</dcterms:created>
  <dcterms:modified xsi:type="dcterms:W3CDTF">2024-02-25T09:01:55Z</dcterms:modified>
</cp:coreProperties>
</file>