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6" r:id="rId3"/>
    <p:sldId id="291" r:id="rId4"/>
    <p:sldId id="257" r:id="rId5"/>
    <p:sldId id="258" r:id="rId6"/>
    <p:sldId id="296" r:id="rId7"/>
    <p:sldId id="297" r:id="rId8"/>
    <p:sldId id="298" r:id="rId9"/>
    <p:sldId id="301" r:id="rId10"/>
    <p:sldId id="267" r:id="rId11"/>
    <p:sldId id="268" r:id="rId12"/>
    <p:sldId id="269" r:id="rId13"/>
    <p:sldId id="270" r:id="rId14"/>
    <p:sldId id="272" r:id="rId15"/>
    <p:sldId id="295" r:id="rId16"/>
    <p:sldId id="292" r:id="rId17"/>
    <p:sldId id="276" r:id="rId18"/>
    <p:sldId id="293" r:id="rId19"/>
    <p:sldId id="299" r:id="rId20"/>
    <p:sldId id="275" r:id="rId21"/>
    <p:sldId id="279" r:id="rId22"/>
    <p:sldId id="280" r:id="rId23"/>
    <p:sldId id="281" r:id="rId24"/>
    <p:sldId id="282" r:id="rId25"/>
    <p:sldId id="287" r:id="rId26"/>
    <p:sldId id="28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C0F591-7A7E-48A8-99ED-767FDE057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2828DEA-1B94-4204-9400-B86CFCA43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782B32-D12A-4FFE-83A2-A9B246CE6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3B7E-D8D5-4646-B54D-9E8AD8DC807F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0F2FBBA-3A8C-47F3-9E15-83F29714F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F1D63F-710C-4B0D-9F31-D527A699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207B-CFC1-4685-B94C-BC65313A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26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453D21-4A63-42D9-A4AF-1C746C5B2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12CD29B-1FD6-4B3C-BE39-E8F06117E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06B8978-2CCE-494A-B942-7A5412FC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3B7E-D8D5-4646-B54D-9E8AD8DC807F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3EFFA9-D648-4557-8F84-343590E80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25C5D2-3BDA-4CFE-83AC-001F1D3C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207B-CFC1-4685-B94C-BC65313A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72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5F54C25-22F7-4398-93D5-5FE7DCCDD2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9A1D00A-FC3E-4548-94E2-A2DBC5114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28384E2-429C-40A2-B3AE-2345FD03F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3B7E-D8D5-4646-B54D-9E8AD8DC807F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DD3BEFE-2B02-4315-A96A-6F399DA0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CDAC73-B01E-4829-8228-0E787769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207B-CFC1-4685-B94C-BC65313A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52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CAC7E1-E0CF-4A95-A796-3910B12B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2F7C1D9-E95E-4CE8-9C91-3A683742E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371274D-6CB0-4DB7-BCAA-D72193F1A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3B7E-D8D5-4646-B54D-9E8AD8DC807F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597E3B-B652-46E6-893F-5D25EEEF0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44B9C0-C789-428F-9059-62DD42EA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207B-CFC1-4685-B94C-BC65313A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7DFC03-A0E8-4533-B5BF-54E3711B4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FE7F64B-A245-4C43-AC8E-4CCEE1560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68D4046-AA6D-4AB1-BC1D-EF06BD04C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3B7E-D8D5-4646-B54D-9E8AD8DC807F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41B80B1-F28D-407D-A25F-AED228DE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28044DF-EC39-48AA-813D-8FA59916B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207B-CFC1-4685-B94C-BC65313A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391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AA95C1-7289-401D-8F11-4111EFC34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EDF8D94-133D-4D4B-8A4C-67A71D8FB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67B6C4C-0AEC-4C63-A406-DC28F5EBE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C7B2C20-4E2E-49E8-B045-0B5CC1DB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3B7E-D8D5-4646-B54D-9E8AD8DC807F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711D8A6-7A18-4B4C-866A-6CE40BDD1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E866738-1252-41AE-A422-F4628007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207B-CFC1-4685-B94C-BC65313A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BA1A2E-C272-4194-9C3B-2B4DC4B77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49A85E1-B7D9-4C79-80FD-2A6625A8A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6C0E8DB-F005-4313-9FE3-2D12FD482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28306E8-AC51-4F0F-B715-5923B854B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A2B3FC2-86BA-40E1-9E5C-D4E3374A97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8B20697-9D1A-4805-8299-36FB48BC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3B7E-D8D5-4646-B54D-9E8AD8DC807F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37B1F3C-EC73-42B8-802D-EBF6C9D7B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19850F4-2ED2-454A-8287-522263E1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207B-CFC1-4685-B94C-BC65313A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26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92AED1-FCD2-4CFC-8B2B-1EDD4862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94FD73F-C3EA-4324-83A8-75294544E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3B7E-D8D5-4646-B54D-9E8AD8DC807F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A48B914-D457-4F03-AF99-65D2E59C6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4F597C9-D793-46FE-9BD0-C8B7DB1F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207B-CFC1-4685-B94C-BC65313A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6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BAB4871-8267-4239-B948-A6CA53D27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3B7E-D8D5-4646-B54D-9E8AD8DC807F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3D54397-FB87-4B72-9534-CD13ECE2B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117D84B-335C-47E2-AEFB-B15DA784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207B-CFC1-4685-B94C-BC65313A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588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C7B67E-8948-4776-9477-B61A259A0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02B4F39-3D0B-42DF-A465-A0DB3E41E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BBA29B8-B347-46FA-8A8C-08ACD223D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511174C-3932-4065-90C1-F0E8D47F0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3B7E-D8D5-4646-B54D-9E8AD8DC807F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3C64A9E-E1DB-41FC-8912-94D03FDA6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F2F5343-F867-48D6-A158-C058202D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207B-CFC1-4685-B94C-BC65313A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341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CE09C5-96C3-4434-BE5B-D47E1904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78FA991-11A1-4479-934D-CAF97ECB6F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073524C-4414-4C43-A53B-D399CB106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DEE642A-C8AA-4368-B012-40AA14B8F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3B7E-D8D5-4646-B54D-9E8AD8DC807F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EB73ED0-A86D-4B20-B893-5B421CCCE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3944725-3225-4F73-8D21-B732611C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207B-CFC1-4685-B94C-BC65313A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93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D350FE-C229-40A3-9E25-E429890FF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1801C36-376D-448F-A2FE-4FB8A41F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735B92-FBA1-476D-8331-34E601235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F3B7E-D8D5-4646-B54D-9E8AD8DC807F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89FFE24-D46E-4DB6-8741-64BA99273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E2640F-63D1-4185-BF46-4AFE77A3A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0207B-CFC1-4685-B94C-BC65313A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11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660B89-800B-4458-8CD0-D3C37915EA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277CD1-C175-43BA-A9FE-6C9FC7750AC3}"/>
              </a:ext>
            </a:extLst>
          </p:cNvPr>
          <p:cNvSpPr txBox="1"/>
          <p:nvPr/>
        </p:nvSpPr>
        <p:spPr>
          <a:xfrm>
            <a:off x="1084521" y="1063256"/>
            <a:ext cx="9888279" cy="2365744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ru-RU" sz="6600" dirty="0">
                <a:solidFill>
                  <a:srgbClr val="C00000"/>
                </a:solidFill>
                <a:latin typeface="Arial Black" panose="020B0A04020102020204" pitchFamily="34" charset="0"/>
              </a:rPr>
              <a:t>Путешествие по родному краю</a:t>
            </a:r>
          </a:p>
        </p:txBody>
      </p:sp>
    </p:spTree>
    <p:extLst>
      <p:ext uri="{BB962C8B-B14F-4D97-AF65-F5344CB8AC3E}">
        <p14:creationId xmlns:p14="http://schemas.microsoft.com/office/powerpoint/2010/main" val="4087971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FDA8FBD-4367-484E-9D95-8E26B11BB3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edved-golos-3">
            <a:hlinkClick r:id="" action="ppaction://media"/>
            <a:extLst>
              <a:ext uri="{FF2B5EF4-FFF2-40B4-BE49-F238E27FC236}">
                <a16:creationId xmlns:a16="http://schemas.microsoft.com/office/drawing/2014/main" xmlns="" id="{A0D39DB8-D6DF-4B97-A3C8-4069E0367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5" name="Picture 6" descr="C:\Users\user\AppData\Local\Microsoft\Windows\Temporary Internet Files\Content.IE5\VJ244LHP\275px-Medved_mzoo[1].jpg">
            <a:extLst>
              <a:ext uri="{FF2B5EF4-FFF2-40B4-BE49-F238E27FC236}">
                <a16:creationId xmlns:a16="http://schemas.microsoft.com/office/drawing/2014/main" xmlns="" id="{87304080-4835-441B-BE73-3BB206907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261" y="2020186"/>
            <a:ext cx="3593804" cy="512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22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36117CA-F660-4155-B71C-FA83AC9F60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isa-golos-4">
            <a:hlinkClick r:id="" action="ppaction://media"/>
            <a:extLst>
              <a:ext uri="{FF2B5EF4-FFF2-40B4-BE49-F238E27FC236}">
                <a16:creationId xmlns:a16="http://schemas.microsoft.com/office/drawing/2014/main" xmlns="" id="{1C61415B-C88D-4B49-A514-739315BE6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5" name="Picture 4" descr="C:\Users\user\AppData\Local\Microsoft\Windows\Temporary Internet Files\Content.IE5\2BF8VLV3\2221750_f8249b5a[1].jpg">
            <a:extLst>
              <a:ext uri="{FF2B5EF4-FFF2-40B4-BE49-F238E27FC236}">
                <a16:creationId xmlns:a16="http://schemas.microsoft.com/office/drawing/2014/main" xmlns="" id="{42BE8273-B88B-4A22-9F98-426881005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8502" y="2913320"/>
            <a:ext cx="2565991" cy="394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3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B496DAA-D58D-4348-B3FC-D698766E04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zayac-golos-2">
            <a:hlinkClick r:id="" action="ppaction://media"/>
            <a:extLst>
              <a:ext uri="{FF2B5EF4-FFF2-40B4-BE49-F238E27FC236}">
                <a16:creationId xmlns:a16="http://schemas.microsoft.com/office/drawing/2014/main" xmlns="" id="{E1D860F5-B570-44B8-809A-C160EA905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5" name="Picture 17" descr="C:\Users\user\AppData\Local\Microsoft\Windows\Temporary Internet Files\Content.IE5\6RG7CP9Y\265px-Lepus_americanus_5459_cropped[1].jpg">
            <a:extLst>
              <a:ext uri="{FF2B5EF4-FFF2-40B4-BE49-F238E27FC236}">
                <a16:creationId xmlns:a16="http://schemas.microsoft.com/office/drawing/2014/main" xmlns="" id="{776889E0-0270-45F6-ADC2-5ECB15FBF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6150" y="2551815"/>
            <a:ext cx="5146158" cy="430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44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43BF60-8862-4352-B0CC-A6174332AD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volk-golos-2">
            <a:hlinkClick r:id="" action="ppaction://media"/>
            <a:extLst>
              <a:ext uri="{FF2B5EF4-FFF2-40B4-BE49-F238E27FC236}">
                <a16:creationId xmlns:a16="http://schemas.microsoft.com/office/drawing/2014/main" xmlns="" id="{09E7E586-1808-4E6C-B4CC-2118CEF27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5" name="Picture 11" descr="C:\Users\user\AppData\Local\Microsoft\Windows\Temporary Internet Files\Content.IE5\YGOZH845\Canis_lupus_signatus_crop[1].jpg">
            <a:extLst>
              <a:ext uri="{FF2B5EF4-FFF2-40B4-BE49-F238E27FC236}">
                <a16:creationId xmlns:a16="http://schemas.microsoft.com/office/drawing/2014/main" xmlns="" id="{7020E6F4-EFB1-4912-878A-E7AE3A100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5730" y="2977116"/>
            <a:ext cx="3785191" cy="388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93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F044E32-D6A3-4B2D-815D-58BA07841A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40243"/>
            <a:ext cx="12192000" cy="7442791"/>
          </a:xfrm>
          <a:prstGeom prst="rect">
            <a:avLst/>
          </a:prstGeom>
        </p:spPr>
      </p:pic>
      <p:pic>
        <p:nvPicPr>
          <p:cNvPr id="4" name="Picture 6" descr="C:\Users\user\AppData\Local\Microsoft\Windows\Temporary Internet Files\Content.IE5\YZ1OP8K9\American_Red_Fox[1].jpg">
            <a:extLst>
              <a:ext uri="{FF2B5EF4-FFF2-40B4-BE49-F238E27FC236}">
                <a16:creationId xmlns:a16="http://schemas.microsoft.com/office/drawing/2014/main" xmlns="" id="{DACD5A29-CAA1-490B-9780-087CED9C7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104166"/>
            <a:ext cx="3515833" cy="2743199"/>
          </a:xfrm>
          <a:prstGeom prst="rect">
            <a:avLst/>
          </a:prstGeom>
        </p:spPr>
      </p:pic>
      <p:pic>
        <p:nvPicPr>
          <p:cNvPr id="5" name="Picture 11" descr="C:\Users\user\AppData\Local\Microsoft\Windows\Temporary Internet Files\Content.IE5\YGOZH845\Canis_lupus_signatus_crop[1].jpg">
            <a:extLst>
              <a:ext uri="{FF2B5EF4-FFF2-40B4-BE49-F238E27FC236}">
                <a16:creationId xmlns:a16="http://schemas.microsoft.com/office/drawing/2014/main" xmlns="" id="{1994BB91-EAC1-4A68-8242-542871772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1553" y="4114801"/>
            <a:ext cx="3324447" cy="274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user\AppData\Local\Microsoft\Windows\Temporary Internet Files\Content.IE5\VJ244LHP\275px-Medved_mzoo[1].jpg">
            <a:extLst>
              <a:ext uri="{FF2B5EF4-FFF2-40B4-BE49-F238E27FC236}">
                <a16:creationId xmlns:a16="http://schemas.microsoft.com/office/drawing/2014/main" xmlns="" id="{3054F0F9-DDAD-49A7-A617-09C3F70A6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892055"/>
            <a:ext cx="2636874" cy="421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C:\Users\user\AppData\Local\Microsoft\Windows\Temporary Internet Files\Content.IE5\6RG7CP9Y\265px-Lepus_americanus_5459_cropped[1].jpg">
            <a:extLst>
              <a:ext uri="{FF2B5EF4-FFF2-40B4-BE49-F238E27FC236}">
                <a16:creationId xmlns:a16="http://schemas.microsoft.com/office/drawing/2014/main" xmlns="" id="{C3A4E45F-C028-442E-B1B6-4498E575B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126" y="4635795"/>
            <a:ext cx="2520950" cy="222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03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131759-CB23-4F51-919C-2FEBD73DD8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4822C4-0760-4F63-994E-8BB5B908F89E}"/>
              </a:ext>
            </a:extLst>
          </p:cNvPr>
          <p:cNvSpPr txBox="1"/>
          <p:nvPr/>
        </p:nvSpPr>
        <p:spPr>
          <a:xfrm>
            <a:off x="8272130" y="382772"/>
            <a:ext cx="391987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Три медведя шли домой.</a:t>
            </a:r>
          </a:p>
          <a:p>
            <a:r>
              <a:rPr lang="ru-RU" sz="2800" dirty="0"/>
              <a:t>Папа был большой – большой.</a:t>
            </a:r>
          </a:p>
          <a:p>
            <a:r>
              <a:rPr lang="ru-RU" sz="2800" dirty="0"/>
              <a:t>Мама с ним поменьше ростом,</a:t>
            </a:r>
          </a:p>
          <a:p>
            <a:r>
              <a:rPr lang="ru-RU" sz="2800" dirty="0"/>
              <a:t>А сынок – малютка просто.</a:t>
            </a:r>
          </a:p>
          <a:p>
            <a:r>
              <a:rPr lang="ru-RU" sz="2800" dirty="0"/>
              <a:t>Очень маленький он был,</a:t>
            </a:r>
          </a:p>
          <a:p>
            <a:r>
              <a:rPr lang="ru-RU" sz="2800" dirty="0"/>
              <a:t>С погремушками ходил!</a:t>
            </a:r>
          </a:p>
          <a:p>
            <a:r>
              <a:rPr lang="ru-RU" sz="2800" dirty="0"/>
              <a:t>Дзинь – дзинь, дзинь – дзинь.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B6E3451-45CF-41A5-8942-8B9BB5F8C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" b="100000" l="0" r="100000">
                        <a14:foregroundMark x1="14379" y1="79457" x2="14379" y2="79457"/>
                        <a14:foregroundMark x1="14379" y1="79457" x2="47712" y2="93798"/>
                        <a14:foregroundMark x1="33333" y1="61047" x2="75381" y2="88178"/>
                        <a14:foregroundMark x1="98366" y1="77907" x2="96514" y2="88953"/>
                        <a14:foregroundMark x1="5447" y1="87016" x2="20588" y2="91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52" y="1164133"/>
            <a:ext cx="7846827" cy="56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60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8A6024-96D7-4BA1-A35E-EA2B6E0AE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85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88997F-D79C-44D1-ADAE-30ED065375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2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566A6DF-F39A-45D2-B0D9-524EB7B25D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9AAC514-2EB8-4B46-9D7B-7E9E6D862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89508" l="2064" r="100000">
                        <a14:backgroundMark x1="10010" y1="27213" x2="30547" y2="20656"/>
                        <a14:backgroundMark x1="7430" y1="40984" x2="31889" y2="22623"/>
                        <a14:backgroundMark x1="37358" y1="18361" x2="67389" y2="14754"/>
                        <a14:backgroundMark x1="83901" y1="16721" x2="82147" y2="33770"/>
                        <a14:backgroundMark x1="83695" y1="30820" x2="95872" y2="15410"/>
                        <a14:backgroundMark x1="3818" y1="61639" x2="21775" y2="74098"/>
                        <a14:backgroundMark x1="21775" y1="74098" x2="22704" y2="86557"/>
                        <a14:backgroundMark x1="30753" y1="83607" x2="30753" y2="72459"/>
                        <a14:backgroundMark x1="30547" y1="71803" x2="44582" y2="72459"/>
                        <a14:backgroundMark x1="44582" y1="72459" x2="52116" y2="87869"/>
                        <a14:backgroundMark x1="56347" y1="85574" x2="54696" y2="71148"/>
                        <a14:backgroundMark x1="54696" y1="71148" x2="65738" y2="67541"/>
                        <a14:backgroundMark x1="65738" y1="67541" x2="77503" y2="81967"/>
                        <a14:backgroundMark x1="77503" y1="81967" x2="83282" y2="73115"/>
                        <a14:backgroundMark x1="83282" y1="73115" x2="82147" y2="58689"/>
                        <a14:backgroundMark x1="82147" y1="58689" x2="85552" y2="60656"/>
                        <a14:backgroundMark x1="85552" y1="60656" x2="98452" y2="83607"/>
                        <a14:backgroundMark x1="98452" y1="83607" x2="98865" y2="64590"/>
                        <a14:backgroundMark x1="98865" y1="64590" x2="95253" y2="48197"/>
                        <a14:backgroundMark x1="95253" y1="48197" x2="99381" y2="21967"/>
                        <a14:backgroundMark x1="99381" y1="21967" x2="97730" y2="11803"/>
                        <a14:backgroundMark x1="97730" y1="14098" x2="95046" y2="14754"/>
                        <a14:backgroundMark x1="81631" y1="32131" x2="81218" y2="11148"/>
                        <a14:backgroundMark x1="81218" y1="11148" x2="72652" y2="8197"/>
                        <a14:backgroundMark x1="72446" y1="7213" x2="64396" y2="19672"/>
                        <a14:backgroundMark x1="64396" y1="19672" x2="30753" y2="21967"/>
                        <a14:backgroundMark x1="8566" y1="40328" x2="310" y2="49836"/>
                        <a14:backgroundMark x1="103" y1="49836" x2="103" y2="52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86" y="-79744"/>
            <a:ext cx="9231013" cy="29055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70E49C2-337B-4F58-8152-6EF83354C0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89961" l="0" r="98426">
                        <a14:backgroundMark x1="11389" y1="25787" x2="22130" y2="25787"/>
                        <a14:backgroundMark x1="68889" y1="20472" x2="82315" y2="32087"/>
                        <a14:backgroundMark x1="75833" y1="71850" x2="84444" y2="83268"/>
                        <a14:backgroundMark x1="15185" y1="80118" x2="30741" y2="84252"/>
                        <a14:backgroundMark x1="93056" y1="20472" x2="91389" y2="24606"/>
                        <a14:backgroundMark x1="2778" y1="37205" x2="6019" y2="27756"/>
                        <a14:backgroundMark x1="3333" y1="72835" x2="15741" y2="79134"/>
                        <a14:backgroundMark x1="42593" y1="77953" x2="54907" y2="77953"/>
                        <a14:backgroundMark x1="56481" y1="76969" x2="60278" y2="85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43" y="4537193"/>
            <a:ext cx="3960460" cy="20328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1DA106-3E97-4A4A-9998-0261778537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56" r="95741">
                        <a14:backgroundMark x1="87593" y1="22553" x2="74074" y2="16383"/>
                        <a14:backgroundMark x1="47778" y1="19362" x2="11667" y2="22553"/>
                        <a14:backgroundMark x1="7222" y1="57021" x2="21389" y2="84255"/>
                        <a14:backgroundMark x1="25741" y1="75957" x2="47130" y2="83191"/>
                        <a14:backgroundMark x1="60000" y1="79149" x2="78519" y2="82128"/>
                        <a14:backgroundMark x1="92593" y1="23617" x2="93241" y2="54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377" y="2537343"/>
            <a:ext cx="8024037" cy="29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7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112592-4D6B-4F90-925F-E9B5A834B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0FA8CB-8D18-4D85-B545-A0CA66D5E87C}"/>
              </a:ext>
            </a:extLst>
          </p:cNvPr>
          <p:cNvSpPr txBox="1"/>
          <p:nvPr/>
        </p:nvSpPr>
        <p:spPr>
          <a:xfrm>
            <a:off x="595423" y="4678326"/>
            <a:ext cx="112917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К речке быстро мы спустились, наклонились и умылись.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А теперь поплыли дружно, делать так руками нужно: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Вместе – раз, это брасс. Одной, другой – это кроль.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Качаясь на волне , плывем на спине. Все, как один плывем, как дельфин.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Вышли на берег крутой и отправились домой.</a:t>
            </a:r>
          </a:p>
        </p:txBody>
      </p:sp>
    </p:spTree>
    <p:extLst>
      <p:ext uri="{BB962C8B-B14F-4D97-AF65-F5344CB8AC3E}">
        <p14:creationId xmlns:p14="http://schemas.microsoft.com/office/powerpoint/2010/main" val="3841896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E306FCA-A17C-4A84-86C0-BFF630297C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02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77B239E-FCD1-49B8-AB10-1B9CD01F30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88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67BB60B-2415-4714-9FD2-BBCBF7A6B4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785" y="0"/>
            <a:ext cx="9867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85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6B35F9-B36B-4C69-B780-916015D3EF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580" y="0"/>
            <a:ext cx="10185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61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41F29B-5313-4E9F-A535-8B3902250C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00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tImage (21).jpg">
            <a:extLst>
              <a:ext uri="{FF2B5EF4-FFF2-40B4-BE49-F238E27FC236}">
                <a16:creationId xmlns:a16="http://schemas.microsoft.com/office/drawing/2014/main" xmlns="" id="{2D339518-C3B5-4149-A3B1-DEB17DB04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18" y="0"/>
            <a:ext cx="8399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32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hicle-aircraft-airplane-passenger-landing-3">
            <a:hlinkClick r:id="" action="ppaction://media"/>
            <a:extLst>
              <a:ext uri="{FF2B5EF4-FFF2-40B4-BE49-F238E27FC236}">
                <a16:creationId xmlns:a16="http://schemas.microsoft.com/office/drawing/2014/main" xmlns="" id="{3492A4D9-33D5-4E59-824D-333B23699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D7E6A7-67B4-4BB9-BE07-61097979B8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9FCF245-1997-42C2-95EF-28C907246C48}"/>
              </a:ext>
            </a:extLst>
          </p:cNvPr>
          <p:cNvSpPr/>
          <p:nvPr/>
        </p:nvSpPr>
        <p:spPr>
          <a:xfrm rot="10800000" flipV="1">
            <a:off x="1212111" y="5083090"/>
            <a:ext cx="9994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</a:rPr>
              <a:t>Пора заканчивать полет, уж приземляется наш самолет!</a:t>
            </a:r>
          </a:p>
        </p:txBody>
      </p:sp>
    </p:spTree>
    <p:extLst>
      <p:ext uri="{BB962C8B-B14F-4D97-AF65-F5344CB8AC3E}">
        <p14:creationId xmlns:p14="http://schemas.microsoft.com/office/powerpoint/2010/main" val="59817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0FD14F1-73DF-4206-AF15-3F2ADC03C0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07B793-B952-425B-A675-0451BADAD169}"/>
              </a:ext>
            </a:extLst>
          </p:cNvPr>
          <p:cNvSpPr txBox="1"/>
          <p:nvPr/>
        </p:nvSpPr>
        <p:spPr>
          <a:xfrm>
            <a:off x="3274829" y="1105786"/>
            <a:ext cx="65921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Georgia" panose="02040502050405020303" pitchFamily="18" charset="0"/>
              </a:rPr>
              <a:t>Хорошо, что светит солнце?</a:t>
            </a:r>
          </a:p>
          <a:p>
            <a:r>
              <a:rPr lang="ru-RU" sz="3600" dirty="0">
                <a:solidFill>
                  <a:srgbClr val="FFFF00"/>
                </a:solidFill>
                <a:latin typeface="Georgia" panose="02040502050405020303" pitchFamily="18" charset="0"/>
              </a:rPr>
              <a:t>Хорошо, что дует ветер?</a:t>
            </a:r>
          </a:p>
          <a:p>
            <a:r>
              <a:rPr lang="ru-RU" sz="3600" dirty="0">
                <a:solidFill>
                  <a:srgbClr val="FFFF00"/>
                </a:solidFill>
                <a:latin typeface="Georgia" panose="02040502050405020303" pitchFamily="18" charset="0"/>
              </a:rPr>
              <a:t>Хорошо идти с друзьями?</a:t>
            </a:r>
          </a:p>
          <a:p>
            <a:r>
              <a:rPr lang="ru-RU" sz="3600" dirty="0">
                <a:solidFill>
                  <a:srgbClr val="FFFF00"/>
                </a:solidFill>
                <a:latin typeface="Georgia" panose="02040502050405020303" pitchFamily="18" charset="0"/>
              </a:rPr>
              <a:t>Хорошо прижаться к маме?</a:t>
            </a:r>
          </a:p>
          <a:p>
            <a:r>
              <a:rPr lang="ru-RU" sz="3600" dirty="0">
                <a:solidFill>
                  <a:srgbClr val="FFFF00"/>
                </a:solidFill>
                <a:latin typeface="Georgia" panose="02040502050405020303" pitchFamily="18" charset="0"/>
              </a:rPr>
              <a:t>Хорошо в краю родном?</a:t>
            </a:r>
          </a:p>
          <a:p>
            <a:r>
              <a:rPr lang="ru-RU" sz="3600" dirty="0">
                <a:solidFill>
                  <a:srgbClr val="FFFF00"/>
                </a:solidFill>
                <a:latin typeface="Georgia" panose="02040502050405020303" pitchFamily="18" charset="0"/>
              </a:rPr>
              <a:t>Хорошо там, где наш дом?</a:t>
            </a:r>
          </a:p>
          <a:p>
            <a:r>
              <a:rPr lang="ru-RU" sz="3600" dirty="0">
                <a:solidFill>
                  <a:srgbClr val="FFFF00"/>
                </a:solidFill>
                <a:latin typeface="Georgia" panose="02040502050405020303" pitchFamily="18" charset="0"/>
              </a:rPr>
              <a:t>Хорошо кружиться в танце?</a:t>
            </a:r>
          </a:p>
          <a:p>
            <a:r>
              <a:rPr lang="ru-RU" sz="3600" dirty="0">
                <a:solidFill>
                  <a:srgbClr val="FFFF00"/>
                </a:solidFill>
                <a:latin typeface="Georgia" panose="02040502050405020303" pitchFamily="18" charset="0"/>
              </a:rPr>
              <a:t>Хорошо быть </a:t>
            </a:r>
            <a:r>
              <a:rPr lang="ru-RU" sz="3600" dirty="0" err="1">
                <a:solidFill>
                  <a:srgbClr val="FFFF00"/>
                </a:solidFill>
                <a:latin typeface="Georgia" panose="02040502050405020303" pitchFamily="18" charset="0"/>
              </a:rPr>
              <a:t>Ербогаченцем</a:t>
            </a:r>
            <a:r>
              <a:rPr lang="ru-RU" sz="3600" dirty="0">
                <a:solidFill>
                  <a:srgbClr val="FFFF00"/>
                </a:solidFill>
                <a:latin typeface="Georgia" panose="020405020504050203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94182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molety_04545">
            <a:hlinkClick r:id="" action="ppaction://media"/>
            <a:extLst>
              <a:ext uri="{FF2B5EF4-FFF2-40B4-BE49-F238E27FC236}">
                <a16:creationId xmlns:a16="http://schemas.microsoft.com/office/drawing/2014/main" xmlns="" id="{D2614A99-5F18-4133-93BC-05E2BC57A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2B81BB2-B838-4120-A9C8-E09734EDAD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916" y="0"/>
            <a:ext cx="12425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9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2FB41D4-59BF-42C9-B023-F5862D42CA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916" y="0"/>
            <a:ext cx="12425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78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20F2E9-0B7C-48CE-B1CE-199D809CB2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F92A323-8196-4822-AAB6-7A8FB348E6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0497"/>
            <a:ext cx="12192000" cy="701748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7E80111-2B11-4A0D-A02A-6B37CD796F51}"/>
              </a:ext>
            </a:extLst>
          </p:cNvPr>
          <p:cNvSpPr/>
          <p:nvPr/>
        </p:nvSpPr>
        <p:spPr>
          <a:xfrm>
            <a:off x="8825022" y="404037"/>
            <a:ext cx="3366977" cy="5103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Украшает их народ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раз под Новый год.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Вместо листиков – иголки.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Назови деревья! </a:t>
            </a:r>
            <a:endParaRPr lang="ru-RU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EF0BDDD-323C-4704-A2BD-928A41CBA3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2315" y1="17090" x2="19167" y2="44922"/>
                        <a14:backgroundMark x1="61389" y1="17090" x2="80833" y2="40039"/>
                        <a14:backgroundMark x1="82500" y1="56445" x2="83704" y2="81934"/>
                        <a14:backgroundMark x1="15926" y1="54883" x2="13148" y2="81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03" y="-616687"/>
            <a:ext cx="7084827" cy="81445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4FA539D-F278-42D0-9BB3-2B4CB026F6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385" y="101010"/>
            <a:ext cx="3657601" cy="200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5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393B0A-4047-4DF8-99BA-8CB8AA57F4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1748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774E8DD-5B25-4375-BD52-C044EE76094E}"/>
              </a:ext>
            </a:extLst>
          </p:cNvPr>
          <p:cNvSpPr/>
          <p:nvPr/>
        </p:nvSpPr>
        <p:spPr>
          <a:xfrm>
            <a:off x="7910623" y="659219"/>
            <a:ext cx="4281376" cy="624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меня длинней иголки, чем у елки.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прямо я расту в высоту.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я не на опушке,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Ветки – только на макушке. </a:t>
            </a:r>
            <a:endParaRPr lang="ru-RU" sz="4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01F209F-4447-4EF9-8500-3EEA5AACCE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9" b="94553" l="10000" r="90000">
                        <a14:backgroundMark x1="24444" y1="15251" x2="12778" y2="35948"/>
                        <a14:backgroundMark x1="72130" y1="15541" x2="82130" y2="36529"/>
                        <a14:backgroundMark x1="18056" y1="75018" x2="32407" y2="84459"/>
                        <a14:backgroundMark x1="58056" y1="84168" x2="82500" y2="78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29" y="0"/>
            <a:ext cx="5061098" cy="75065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90705E1-1EF0-43DA-B723-2C2420A09B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378" y="170121"/>
            <a:ext cx="3629244" cy="193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4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2274D5-0F76-4535-AC46-94909375A5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07CD884-B12A-4986-83D7-88C4C1CD97EF}"/>
              </a:ext>
            </a:extLst>
          </p:cNvPr>
          <p:cNvSpPr/>
          <p:nvPr/>
        </p:nvSpPr>
        <p:spPr>
          <a:xfrm>
            <a:off x="8973879" y="786809"/>
            <a:ext cx="3218121" cy="5394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Русская красавица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стоит на полянке.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 зеленой кофточке,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 белом сарафане. </a:t>
            </a:r>
            <a:endParaRPr lang="ru-RU" sz="4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9D1FAA-8FA3-4103-8957-86B7AFCFB1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414" y="0"/>
            <a:ext cx="520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_04020">
            <a:hlinkClick r:id="" action="ppaction://media"/>
            <a:extLst>
              <a:ext uri="{FF2B5EF4-FFF2-40B4-BE49-F238E27FC236}">
                <a16:creationId xmlns:a16="http://schemas.microsoft.com/office/drawing/2014/main" xmlns="" id="{60D1BB1C-884F-4367-97BC-9C7A4FA75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748978D-DF7C-4AD2-ABFA-6EF2A25ABF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7251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E69047-8331-499C-9188-C06D371B4E16}"/>
              </a:ext>
            </a:extLst>
          </p:cNvPr>
          <p:cNvSpPr txBox="1"/>
          <p:nvPr/>
        </p:nvSpPr>
        <p:spPr>
          <a:xfrm>
            <a:off x="92075" y="255181"/>
            <a:ext cx="518167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Выросли деревья в поле.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расти на воле.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старается – к небу, к солнцу тянется.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подул веселый ветер, закачались тут же ветки.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толстые стволы наклонились до земли.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Вправо – влево, взад – вперед,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деревья ветер гнет.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их вертит, он их крутит,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когда же отдых будет.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 стих, взошла луна,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Наступила тишина.</a:t>
            </a:r>
          </a:p>
        </p:txBody>
      </p:sp>
    </p:spTree>
    <p:extLst>
      <p:ext uri="{BB962C8B-B14F-4D97-AF65-F5344CB8AC3E}">
        <p14:creationId xmlns:p14="http://schemas.microsoft.com/office/powerpoint/2010/main" val="8509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287</Words>
  <Application>Microsoft Office PowerPoint</Application>
  <PresentationFormat>Произвольный</PresentationFormat>
  <Paragraphs>45</Paragraphs>
  <Slides>26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Дятлова</dc:creator>
  <cp:lastModifiedBy>Светлана</cp:lastModifiedBy>
  <cp:revision>42</cp:revision>
  <dcterms:created xsi:type="dcterms:W3CDTF">2021-11-29T10:42:46Z</dcterms:created>
  <dcterms:modified xsi:type="dcterms:W3CDTF">2023-02-09T06:21:16Z</dcterms:modified>
</cp:coreProperties>
</file>