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3" r:id="rId3"/>
    <p:sldId id="274" r:id="rId4"/>
    <p:sldId id="261" r:id="rId5"/>
    <p:sldId id="275" r:id="rId6"/>
    <p:sldId id="284" r:id="rId7"/>
    <p:sldId id="259" r:id="rId8"/>
    <p:sldId id="277" r:id="rId9"/>
    <p:sldId id="258" r:id="rId10"/>
    <p:sldId id="266" r:id="rId11"/>
    <p:sldId id="267" r:id="rId12"/>
    <p:sldId id="268" r:id="rId13"/>
    <p:sldId id="269" r:id="rId14"/>
    <p:sldId id="279" r:id="rId15"/>
    <p:sldId id="278" r:id="rId16"/>
    <p:sldId id="282" r:id="rId17"/>
    <p:sldId id="28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9F5A1-ED22-4946-969E-8C8AD9F208E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86827-9248-449C-B87A-58C8A6EE8CB9}">
      <dgm:prSet phldrT="[Текст]"/>
      <dgm:spPr/>
      <dgm:t>
        <a:bodyPr/>
        <a:lstStyle/>
        <a:p>
          <a:r>
            <a:rPr lang="ru-RU" dirty="0"/>
            <a:t>С помощью хлопков</a:t>
          </a:r>
        </a:p>
      </dgm:t>
    </dgm:pt>
    <dgm:pt modelId="{6EA0E321-D753-40CE-AD09-30A9F1B311C2}" type="parTrans" cxnId="{B10D8C2D-ED1A-4D37-9BE4-D70BA5A21195}">
      <dgm:prSet/>
      <dgm:spPr/>
      <dgm:t>
        <a:bodyPr/>
        <a:lstStyle/>
        <a:p>
          <a:endParaRPr lang="ru-RU"/>
        </a:p>
      </dgm:t>
    </dgm:pt>
    <dgm:pt modelId="{A99B677E-D911-45E8-9E10-889A7212E15F}" type="sibTrans" cxnId="{B10D8C2D-ED1A-4D37-9BE4-D70BA5A21195}">
      <dgm:prSet/>
      <dgm:spPr/>
      <dgm:t>
        <a:bodyPr/>
        <a:lstStyle/>
        <a:p>
          <a:endParaRPr lang="ru-RU"/>
        </a:p>
      </dgm:t>
    </dgm:pt>
    <dgm:pt modelId="{82BC0F3C-2A93-40EF-8704-472D2D96096E}">
      <dgm:prSet phldrT="[Текст]"/>
      <dgm:spPr/>
      <dgm:t>
        <a:bodyPr/>
        <a:lstStyle/>
        <a:p>
          <a:r>
            <a:rPr lang="ru-RU" dirty="0"/>
            <a:t>Сколько раз подбородок коснется руки, столько в слове и слогов</a:t>
          </a:r>
        </a:p>
      </dgm:t>
    </dgm:pt>
    <dgm:pt modelId="{E618B147-9FB2-4198-8EB6-5FC3776674CE}" type="parTrans" cxnId="{C3B14078-CD7B-47F4-824A-75C2B88541A6}">
      <dgm:prSet/>
      <dgm:spPr/>
      <dgm:t>
        <a:bodyPr/>
        <a:lstStyle/>
        <a:p>
          <a:endParaRPr lang="ru-RU"/>
        </a:p>
      </dgm:t>
    </dgm:pt>
    <dgm:pt modelId="{9E15C7BB-C022-4C30-AC77-B571BB15E18C}" type="sibTrans" cxnId="{C3B14078-CD7B-47F4-824A-75C2B88541A6}">
      <dgm:prSet/>
      <dgm:spPr/>
      <dgm:t>
        <a:bodyPr/>
        <a:lstStyle/>
        <a:p>
          <a:endParaRPr lang="ru-RU"/>
        </a:p>
      </dgm:t>
    </dgm:pt>
    <dgm:pt modelId="{B36AF897-FE83-4B7C-8D3F-1FEB8FE06C46}">
      <dgm:prSet phldrT="[Текст]"/>
      <dgm:spPr/>
      <dgm:t>
        <a:bodyPr/>
        <a:lstStyle/>
        <a:p>
          <a:r>
            <a:rPr lang="ru-RU" dirty="0"/>
            <a:t>Слово можно прошагать</a:t>
          </a:r>
        </a:p>
      </dgm:t>
    </dgm:pt>
    <dgm:pt modelId="{0D85CAC4-BB43-4110-A8F3-09FD68227929}" type="parTrans" cxnId="{3A9DDF8B-DDF9-4FC2-B17A-467B572E46EE}">
      <dgm:prSet/>
      <dgm:spPr/>
      <dgm:t>
        <a:bodyPr/>
        <a:lstStyle/>
        <a:p>
          <a:endParaRPr lang="ru-RU"/>
        </a:p>
      </dgm:t>
    </dgm:pt>
    <dgm:pt modelId="{E9E6B4D8-449D-4DCA-BB62-DB3882EE5971}" type="sibTrans" cxnId="{3A9DDF8B-DDF9-4FC2-B17A-467B572E46EE}">
      <dgm:prSet/>
      <dgm:spPr/>
      <dgm:t>
        <a:bodyPr/>
        <a:lstStyle/>
        <a:p>
          <a:endParaRPr lang="ru-RU"/>
        </a:p>
      </dgm:t>
    </dgm:pt>
    <dgm:pt modelId="{9F9D93B1-A22B-45F5-BA28-19B2E1B73047}">
      <dgm:prSet phldrT="[Текст]"/>
      <dgm:spPr/>
      <dgm:t>
        <a:bodyPr/>
        <a:lstStyle/>
        <a:p>
          <a:r>
            <a:rPr lang="ru-RU" dirty="0"/>
            <a:t>Ладонь под подбородком</a:t>
          </a:r>
        </a:p>
      </dgm:t>
    </dgm:pt>
    <dgm:pt modelId="{81E09D3B-7AD4-499D-BBE2-348AD7AC26EC}" type="parTrans" cxnId="{6DFB7103-EAC1-4007-BCF2-AC48BC530F11}">
      <dgm:prSet/>
      <dgm:spPr/>
      <dgm:t>
        <a:bodyPr/>
        <a:lstStyle/>
        <a:p>
          <a:endParaRPr lang="ru-RU"/>
        </a:p>
      </dgm:t>
    </dgm:pt>
    <dgm:pt modelId="{1470F04F-E647-4907-918A-3C5A26013D23}" type="sibTrans" cxnId="{6DFB7103-EAC1-4007-BCF2-AC48BC530F11}">
      <dgm:prSet/>
      <dgm:spPr/>
      <dgm:t>
        <a:bodyPr/>
        <a:lstStyle/>
        <a:p>
          <a:endParaRPr lang="ru-RU"/>
        </a:p>
      </dgm:t>
    </dgm:pt>
    <dgm:pt modelId="{C10C701B-CB06-4CFF-B4C0-458CFFAB8146}" type="pres">
      <dgm:prSet presAssocID="{3809F5A1-ED22-4946-969E-8C8AD9F208EC}" presName="linear" presStyleCnt="0">
        <dgm:presLayoutVars>
          <dgm:dir/>
          <dgm:resizeHandles val="exact"/>
        </dgm:presLayoutVars>
      </dgm:prSet>
      <dgm:spPr/>
    </dgm:pt>
    <dgm:pt modelId="{A7BDE268-B7CC-4113-816E-4146A768804E}" type="pres">
      <dgm:prSet presAssocID="{7FF86827-9248-449C-B87A-58C8A6EE8CB9}" presName="comp" presStyleCnt="0"/>
      <dgm:spPr/>
    </dgm:pt>
    <dgm:pt modelId="{7C568DD7-BBCA-4EBE-9C6C-5234D28ABB07}" type="pres">
      <dgm:prSet presAssocID="{7FF86827-9248-449C-B87A-58C8A6EE8CB9}" presName="box" presStyleLbl="node1" presStyleIdx="0" presStyleCnt="3"/>
      <dgm:spPr/>
    </dgm:pt>
    <dgm:pt modelId="{0232BC36-9EE7-445E-BF60-6B6302E8F5D9}" type="pres">
      <dgm:prSet presAssocID="{7FF86827-9248-449C-B87A-58C8A6EE8CB9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63DEDBB-8DC1-44DE-A8F5-D68F5C4F8936}" type="pres">
      <dgm:prSet presAssocID="{7FF86827-9248-449C-B87A-58C8A6EE8CB9}" presName="text" presStyleLbl="node1" presStyleIdx="0" presStyleCnt="3">
        <dgm:presLayoutVars>
          <dgm:bulletEnabled val="1"/>
        </dgm:presLayoutVars>
      </dgm:prSet>
      <dgm:spPr/>
    </dgm:pt>
    <dgm:pt modelId="{B08278F2-5508-460C-84BA-924A424ECD6D}" type="pres">
      <dgm:prSet presAssocID="{A99B677E-D911-45E8-9E10-889A7212E15F}" presName="spacer" presStyleCnt="0"/>
      <dgm:spPr/>
    </dgm:pt>
    <dgm:pt modelId="{0EE5FBEE-930D-4E1B-9034-D6FAF6178E83}" type="pres">
      <dgm:prSet presAssocID="{B36AF897-FE83-4B7C-8D3F-1FEB8FE06C46}" presName="comp" presStyleCnt="0"/>
      <dgm:spPr/>
    </dgm:pt>
    <dgm:pt modelId="{446B3D02-D010-4F3B-8AE5-2DA28A053DDE}" type="pres">
      <dgm:prSet presAssocID="{B36AF897-FE83-4B7C-8D3F-1FEB8FE06C46}" presName="box" presStyleLbl="node1" presStyleIdx="1" presStyleCnt="3"/>
      <dgm:spPr/>
    </dgm:pt>
    <dgm:pt modelId="{54B0D0CD-2FBB-4D26-8E69-062923053192}" type="pres">
      <dgm:prSet presAssocID="{B36AF897-FE83-4B7C-8D3F-1FEB8FE06C4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CB8B130-A015-4074-A8DC-642E5C3876EE}" type="pres">
      <dgm:prSet presAssocID="{B36AF897-FE83-4B7C-8D3F-1FEB8FE06C46}" presName="text" presStyleLbl="node1" presStyleIdx="1" presStyleCnt="3">
        <dgm:presLayoutVars>
          <dgm:bulletEnabled val="1"/>
        </dgm:presLayoutVars>
      </dgm:prSet>
      <dgm:spPr/>
    </dgm:pt>
    <dgm:pt modelId="{E23AD606-1A96-49AE-A0E2-D809580F899E}" type="pres">
      <dgm:prSet presAssocID="{E9E6B4D8-449D-4DCA-BB62-DB3882EE5971}" presName="spacer" presStyleCnt="0"/>
      <dgm:spPr/>
    </dgm:pt>
    <dgm:pt modelId="{307976FE-AA3D-409E-A485-C6A9E7218CE2}" type="pres">
      <dgm:prSet presAssocID="{9F9D93B1-A22B-45F5-BA28-19B2E1B73047}" presName="comp" presStyleCnt="0"/>
      <dgm:spPr/>
    </dgm:pt>
    <dgm:pt modelId="{2D1CDC78-4D71-457B-91D0-9AE9C99DBCED}" type="pres">
      <dgm:prSet presAssocID="{9F9D93B1-A22B-45F5-BA28-19B2E1B73047}" presName="box" presStyleLbl="node1" presStyleIdx="2" presStyleCnt="3"/>
      <dgm:spPr/>
    </dgm:pt>
    <dgm:pt modelId="{76F25A65-963F-4BD3-8904-9B6B28087F8E}" type="pres">
      <dgm:prSet presAssocID="{9F9D93B1-A22B-45F5-BA28-19B2E1B7304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13D51FAF-482B-46D5-9478-F5346DB4506C}" type="pres">
      <dgm:prSet presAssocID="{9F9D93B1-A22B-45F5-BA28-19B2E1B73047}" presName="text" presStyleLbl="node1" presStyleIdx="2" presStyleCnt="3">
        <dgm:presLayoutVars>
          <dgm:bulletEnabled val="1"/>
        </dgm:presLayoutVars>
      </dgm:prSet>
      <dgm:spPr/>
    </dgm:pt>
  </dgm:ptLst>
  <dgm:cxnLst>
    <dgm:cxn modelId="{6DFB7103-EAC1-4007-BCF2-AC48BC530F11}" srcId="{3809F5A1-ED22-4946-969E-8C8AD9F208EC}" destId="{9F9D93B1-A22B-45F5-BA28-19B2E1B73047}" srcOrd="2" destOrd="0" parTransId="{81E09D3B-7AD4-499D-BBE2-348AD7AC26EC}" sibTransId="{1470F04F-E647-4907-918A-3C5A26013D23}"/>
    <dgm:cxn modelId="{E9FD2C2A-707E-4BE7-9123-763AAA3C0530}" type="presOf" srcId="{B36AF897-FE83-4B7C-8D3F-1FEB8FE06C46}" destId="{FCB8B130-A015-4074-A8DC-642E5C3876EE}" srcOrd="1" destOrd="0" presId="urn:microsoft.com/office/officeart/2005/8/layout/vList4"/>
    <dgm:cxn modelId="{B10D8C2D-ED1A-4D37-9BE4-D70BA5A21195}" srcId="{3809F5A1-ED22-4946-969E-8C8AD9F208EC}" destId="{7FF86827-9248-449C-B87A-58C8A6EE8CB9}" srcOrd="0" destOrd="0" parTransId="{6EA0E321-D753-40CE-AD09-30A9F1B311C2}" sibTransId="{A99B677E-D911-45E8-9E10-889A7212E15F}"/>
    <dgm:cxn modelId="{CC1E8932-94E7-4FCD-A72E-1BAAD66BBE52}" type="presOf" srcId="{B36AF897-FE83-4B7C-8D3F-1FEB8FE06C46}" destId="{446B3D02-D010-4F3B-8AE5-2DA28A053DDE}" srcOrd="0" destOrd="0" presId="urn:microsoft.com/office/officeart/2005/8/layout/vList4"/>
    <dgm:cxn modelId="{B155DA64-D102-4715-87E4-AF6F9E508BF1}" type="presOf" srcId="{9F9D93B1-A22B-45F5-BA28-19B2E1B73047}" destId="{2D1CDC78-4D71-457B-91D0-9AE9C99DBCED}" srcOrd="0" destOrd="0" presId="urn:microsoft.com/office/officeart/2005/8/layout/vList4"/>
    <dgm:cxn modelId="{2CE06067-A95D-4D2A-A54D-F852126005AB}" type="presOf" srcId="{3809F5A1-ED22-4946-969E-8C8AD9F208EC}" destId="{C10C701B-CB06-4CFF-B4C0-458CFFAB8146}" srcOrd="0" destOrd="0" presId="urn:microsoft.com/office/officeart/2005/8/layout/vList4"/>
    <dgm:cxn modelId="{E62AB367-50CC-43C8-A03F-E9AF4603166D}" type="presOf" srcId="{7FF86827-9248-449C-B87A-58C8A6EE8CB9}" destId="{E63DEDBB-8DC1-44DE-A8F5-D68F5C4F8936}" srcOrd="1" destOrd="0" presId="urn:microsoft.com/office/officeart/2005/8/layout/vList4"/>
    <dgm:cxn modelId="{13FC3D68-1095-482C-B382-6A771183E98F}" type="presOf" srcId="{82BC0F3C-2A93-40EF-8704-472D2D96096E}" destId="{2D1CDC78-4D71-457B-91D0-9AE9C99DBCED}" srcOrd="0" destOrd="1" presId="urn:microsoft.com/office/officeart/2005/8/layout/vList4"/>
    <dgm:cxn modelId="{C3B14078-CD7B-47F4-824A-75C2B88541A6}" srcId="{9F9D93B1-A22B-45F5-BA28-19B2E1B73047}" destId="{82BC0F3C-2A93-40EF-8704-472D2D96096E}" srcOrd="0" destOrd="0" parTransId="{E618B147-9FB2-4198-8EB6-5FC3776674CE}" sibTransId="{9E15C7BB-C022-4C30-AC77-B571BB15E18C}"/>
    <dgm:cxn modelId="{0496B978-EC3B-4E5A-80F9-E90E2F398B9A}" type="presOf" srcId="{9F9D93B1-A22B-45F5-BA28-19B2E1B73047}" destId="{13D51FAF-482B-46D5-9478-F5346DB4506C}" srcOrd="1" destOrd="0" presId="urn:microsoft.com/office/officeart/2005/8/layout/vList4"/>
    <dgm:cxn modelId="{3A9DDF8B-DDF9-4FC2-B17A-467B572E46EE}" srcId="{3809F5A1-ED22-4946-969E-8C8AD9F208EC}" destId="{B36AF897-FE83-4B7C-8D3F-1FEB8FE06C46}" srcOrd="1" destOrd="0" parTransId="{0D85CAC4-BB43-4110-A8F3-09FD68227929}" sibTransId="{E9E6B4D8-449D-4DCA-BB62-DB3882EE5971}"/>
    <dgm:cxn modelId="{0A923EC2-4E07-465B-8D35-9127976459D2}" type="presOf" srcId="{82BC0F3C-2A93-40EF-8704-472D2D96096E}" destId="{13D51FAF-482B-46D5-9478-F5346DB4506C}" srcOrd="1" destOrd="1" presId="urn:microsoft.com/office/officeart/2005/8/layout/vList4"/>
    <dgm:cxn modelId="{D77E42D8-3A02-411D-A953-4A67CEC0E674}" type="presOf" srcId="{7FF86827-9248-449C-B87A-58C8A6EE8CB9}" destId="{7C568DD7-BBCA-4EBE-9C6C-5234D28ABB07}" srcOrd="0" destOrd="0" presId="urn:microsoft.com/office/officeart/2005/8/layout/vList4"/>
    <dgm:cxn modelId="{DD32ED9E-97FE-45D1-B738-68604D92BC91}" type="presParOf" srcId="{C10C701B-CB06-4CFF-B4C0-458CFFAB8146}" destId="{A7BDE268-B7CC-4113-816E-4146A768804E}" srcOrd="0" destOrd="0" presId="urn:microsoft.com/office/officeart/2005/8/layout/vList4"/>
    <dgm:cxn modelId="{61CBF00C-C704-4D1F-9EA6-E3FBC7E8F5D0}" type="presParOf" srcId="{A7BDE268-B7CC-4113-816E-4146A768804E}" destId="{7C568DD7-BBCA-4EBE-9C6C-5234D28ABB07}" srcOrd="0" destOrd="0" presId="urn:microsoft.com/office/officeart/2005/8/layout/vList4"/>
    <dgm:cxn modelId="{70FF2079-B45A-4EE6-8F5B-548F39DAF528}" type="presParOf" srcId="{A7BDE268-B7CC-4113-816E-4146A768804E}" destId="{0232BC36-9EE7-445E-BF60-6B6302E8F5D9}" srcOrd="1" destOrd="0" presId="urn:microsoft.com/office/officeart/2005/8/layout/vList4"/>
    <dgm:cxn modelId="{1FB0B1CD-74BF-4DD3-B6A6-44226C2CD9AA}" type="presParOf" srcId="{A7BDE268-B7CC-4113-816E-4146A768804E}" destId="{E63DEDBB-8DC1-44DE-A8F5-D68F5C4F8936}" srcOrd="2" destOrd="0" presId="urn:microsoft.com/office/officeart/2005/8/layout/vList4"/>
    <dgm:cxn modelId="{A98D1395-8642-411C-9037-CCAAD290F77D}" type="presParOf" srcId="{C10C701B-CB06-4CFF-B4C0-458CFFAB8146}" destId="{B08278F2-5508-460C-84BA-924A424ECD6D}" srcOrd="1" destOrd="0" presId="urn:microsoft.com/office/officeart/2005/8/layout/vList4"/>
    <dgm:cxn modelId="{EF50554B-8CF2-4D3B-81F0-946A6D965719}" type="presParOf" srcId="{C10C701B-CB06-4CFF-B4C0-458CFFAB8146}" destId="{0EE5FBEE-930D-4E1B-9034-D6FAF6178E83}" srcOrd="2" destOrd="0" presId="urn:microsoft.com/office/officeart/2005/8/layout/vList4"/>
    <dgm:cxn modelId="{0F5C819D-8492-420D-8339-8C830E375503}" type="presParOf" srcId="{0EE5FBEE-930D-4E1B-9034-D6FAF6178E83}" destId="{446B3D02-D010-4F3B-8AE5-2DA28A053DDE}" srcOrd="0" destOrd="0" presId="urn:microsoft.com/office/officeart/2005/8/layout/vList4"/>
    <dgm:cxn modelId="{2D7338EF-5495-45E8-B365-EA4D0CB31D46}" type="presParOf" srcId="{0EE5FBEE-930D-4E1B-9034-D6FAF6178E83}" destId="{54B0D0CD-2FBB-4D26-8E69-062923053192}" srcOrd="1" destOrd="0" presId="urn:microsoft.com/office/officeart/2005/8/layout/vList4"/>
    <dgm:cxn modelId="{0B32F6CF-B187-41FA-ABEF-58784524127F}" type="presParOf" srcId="{0EE5FBEE-930D-4E1B-9034-D6FAF6178E83}" destId="{FCB8B130-A015-4074-A8DC-642E5C3876EE}" srcOrd="2" destOrd="0" presId="urn:microsoft.com/office/officeart/2005/8/layout/vList4"/>
    <dgm:cxn modelId="{0EE8FB44-7778-4DEE-B4C1-30E968F75418}" type="presParOf" srcId="{C10C701B-CB06-4CFF-B4C0-458CFFAB8146}" destId="{E23AD606-1A96-49AE-A0E2-D809580F899E}" srcOrd="3" destOrd="0" presId="urn:microsoft.com/office/officeart/2005/8/layout/vList4"/>
    <dgm:cxn modelId="{FB631193-601A-4C96-ADCC-2F818DFAFF4C}" type="presParOf" srcId="{C10C701B-CB06-4CFF-B4C0-458CFFAB8146}" destId="{307976FE-AA3D-409E-A485-C6A9E7218CE2}" srcOrd="4" destOrd="0" presId="urn:microsoft.com/office/officeart/2005/8/layout/vList4"/>
    <dgm:cxn modelId="{518F0F61-6D3A-4A00-8A75-341A65F173EB}" type="presParOf" srcId="{307976FE-AA3D-409E-A485-C6A9E7218CE2}" destId="{2D1CDC78-4D71-457B-91D0-9AE9C99DBCED}" srcOrd="0" destOrd="0" presId="urn:microsoft.com/office/officeart/2005/8/layout/vList4"/>
    <dgm:cxn modelId="{752E035E-E7B7-45E7-AD7C-FF50A334AB9A}" type="presParOf" srcId="{307976FE-AA3D-409E-A485-C6A9E7218CE2}" destId="{76F25A65-963F-4BD3-8904-9B6B28087F8E}" srcOrd="1" destOrd="0" presId="urn:microsoft.com/office/officeart/2005/8/layout/vList4"/>
    <dgm:cxn modelId="{C1BA67C6-432A-4105-B092-F7E9493682C7}" type="presParOf" srcId="{307976FE-AA3D-409E-A485-C6A9E7218CE2}" destId="{13D51FAF-482B-46D5-9478-F5346DB450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68DD7-BBCA-4EBE-9C6C-5234D28ABB07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 помощью хлопков</a:t>
          </a:r>
        </a:p>
      </dsp:txBody>
      <dsp:txXfrm>
        <a:off x="1346200" y="0"/>
        <a:ext cx="4749800" cy="1269999"/>
      </dsp:txXfrm>
    </dsp:sp>
    <dsp:sp modelId="{0232BC36-9EE7-445E-BF60-6B6302E8F5D9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B3D02-D010-4F3B-8AE5-2DA28A053DDE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Слово можно прошагать</a:t>
          </a:r>
        </a:p>
      </dsp:txBody>
      <dsp:txXfrm>
        <a:off x="1346200" y="1396999"/>
        <a:ext cx="4749800" cy="1269999"/>
      </dsp:txXfrm>
    </dsp:sp>
    <dsp:sp modelId="{54B0D0CD-2FBB-4D26-8E69-062923053192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CDC78-4D71-457B-91D0-9AE9C99DBCED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Ладонь под подбородком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Сколько раз подбородок коснется руки, столько в слове и слогов</a:t>
          </a:r>
        </a:p>
      </dsp:txBody>
      <dsp:txXfrm>
        <a:off x="1346200" y="2793999"/>
        <a:ext cx="4749800" cy="1269999"/>
      </dsp:txXfrm>
    </dsp:sp>
    <dsp:sp modelId="{76F25A65-963F-4BD3-8904-9B6B28087F8E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8C0C-84AB-4A02-9E07-AF1B92D24A98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B6C6-998E-46A8-9D51-5BE15960C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362" y="120338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sz="27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ru-RU" sz="27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ru-RU" sz="27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Семинар – практикум для педагогов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6700" b="1" dirty="0">
                <a:solidFill>
                  <a:srgbClr val="C00000"/>
                </a:solidFill>
              </a:rPr>
              <a:t>«Подготовка детей к обучению грамоте»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> </a:t>
            </a:r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                      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714380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chemeClr val="accent1"/>
                </a:solidFill>
              </a:rPr>
              <a:t>«Новое слово»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85749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 descr="&quot;MirPiar.com&quot; - Справочно-информационный портал. Донецк - Фотоальб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1857388" cy="2000264"/>
          </a:xfrm>
          <a:prstGeom prst="rect">
            <a:avLst/>
          </a:prstGeom>
          <a:noFill/>
        </p:spPr>
      </p:pic>
      <p:pic>
        <p:nvPicPr>
          <p:cNvPr id="14" name="Picture 4" descr="Индюки и орлы. Предисловие. современная сказка о современной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643050"/>
            <a:ext cx="2214578" cy="2157395"/>
          </a:xfrm>
          <a:prstGeom prst="rect">
            <a:avLst/>
          </a:prstGeom>
          <a:noFill/>
        </p:spPr>
      </p:pic>
      <p:pic>
        <p:nvPicPr>
          <p:cNvPr id="15" name="Picture 6" descr="Веселые картинки для детей. Обои для рабочего стола с персон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714488"/>
            <a:ext cx="1643074" cy="2238344"/>
          </a:xfrm>
          <a:prstGeom prst="rect">
            <a:avLst/>
          </a:prstGeom>
          <a:noFill/>
        </p:spPr>
      </p:pic>
      <p:pic>
        <p:nvPicPr>
          <p:cNvPr id="16" name="Picture 8" descr="Арбуз - Ольга Васильевна Смирн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714488"/>
            <a:ext cx="2071702" cy="208117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14546" y="4214818"/>
            <a:ext cx="1122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>
                <a:solidFill>
                  <a:srgbClr val="00B050"/>
                </a:solidFill>
              </a:rPr>
              <a:t>з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4429132"/>
            <a:ext cx="1255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7752" y="4286256"/>
            <a:ext cx="1378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7950" y="4429132"/>
            <a:ext cx="147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> </a:t>
            </a:r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                      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71438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«Слоговое лото»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первым слогам)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85749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C:\Users\марина\Desktop\эм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2428892" cy="3071834"/>
          </a:xfrm>
          <a:prstGeom prst="rect">
            <a:avLst/>
          </a:prstGeom>
          <a:noFill/>
        </p:spPr>
      </p:pic>
      <p:pic>
        <p:nvPicPr>
          <p:cNvPr id="1027" name="Picture 3" descr="C:\Users\марина\Desktop\0002-006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122" y="1144589"/>
            <a:ext cx="2055134" cy="3141668"/>
          </a:xfrm>
          <a:prstGeom prst="rect">
            <a:avLst/>
          </a:prstGeom>
          <a:noFill/>
        </p:spPr>
      </p:pic>
      <p:pic>
        <p:nvPicPr>
          <p:cNvPr id="1028" name="Picture 4" descr="C:\Users\марина\Desktop\ac149b1eb4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006793"/>
            <a:ext cx="3000396" cy="34937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00166" y="4714884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>
                <a:solidFill>
                  <a:srgbClr val="FF0000"/>
                </a:solidFill>
              </a:rPr>
              <a:t>ка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714884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>
                <a:solidFill>
                  <a:srgbClr val="FF0000"/>
                </a:solidFill>
              </a:rPr>
              <a:t>че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388" y="4643446"/>
            <a:ext cx="1652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ли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> </a:t>
            </a:r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                      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71438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«Слоговое лото»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вторым слогам)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85749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4" name="AutoShape 2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Deviant ID New by Sasuke Trisha / VFL.Ru это, фотохостинг бе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Users\саня\Desktop\994417934742268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2428892" cy="2485377"/>
          </a:xfrm>
          <a:prstGeom prst="rect">
            <a:avLst/>
          </a:prstGeom>
          <a:noFill/>
        </p:spPr>
      </p:pic>
      <p:pic>
        <p:nvPicPr>
          <p:cNvPr id="3086" name="Picture 14" descr="C:\Users\саня\Desktop\3197416-doghou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00108"/>
            <a:ext cx="2714644" cy="3500462"/>
          </a:xfrm>
          <a:prstGeom prst="rect">
            <a:avLst/>
          </a:prstGeom>
          <a:noFill/>
        </p:spPr>
      </p:pic>
      <p:pic>
        <p:nvPicPr>
          <p:cNvPr id="3088" name="Picture 16" descr="C:\Users\саня\Desktop\001000798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91688">
            <a:off x="6122636" y="996486"/>
            <a:ext cx="2545064" cy="32217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214414" y="4500571"/>
            <a:ext cx="157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0496" y="4429132"/>
            <a:ext cx="1801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ну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0826" y="4357694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B050"/>
                </a:solidFill>
              </a:rPr>
              <a:t>та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> </a:t>
            </a:r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                      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71438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07167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857496"/>
            <a:ext cx="47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7148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«Слоговое лото»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последним слогам)</a:t>
            </a:r>
          </a:p>
        </p:txBody>
      </p:sp>
      <p:sp>
        <p:nvSpPr>
          <p:cNvPr id="2050" name="AutoShape 2" descr="Deviant ID New by Sasuke Trisha / VFL.Ru это, фотохостинг без регистрации, и быстрый хостинг изображен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саня\Desktop\NjIZwY2yex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143272" cy="3143272"/>
          </a:xfrm>
          <a:prstGeom prst="rect">
            <a:avLst/>
          </a:prstGeom>
          <a:noFill/>
        </p:spPr>
      </p:pic>
      <p:pic>
        <p:nvPicPr>
          <p:cNvPr id="2053" name="Picture 5" descr="C:\Users\саня\Desktop\kacheli_dlya_det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285860"/>
            <a:ext cx="2928958" cy="3214710"/>
          </a:xfrm>
          <a:prstGeom prst="rect">
            <a:avLst/>
          </a:prstGeom>
          <a:noFill/>
        </p:spPr>
      </p:pic>
      <p:pic>
        <p:nvPicPr>
          <p:cNvPr id="2054" name="Picture 6" descr="C:\Users\саня\Desktop\a756b2abbf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357298"/>
            <a:ext cx="2728761" cy="29289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85852" y="4714884"/>
            <a:ext cx="1709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err="1">
                <a:solidFill>
                  <a:srgbClr val="7030A0"/>
                </a:solidFill>
              </a:rPr>
              <a:t>ма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4643446"/>
            <a:ext cx="1795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</a:rPr>
              <a:t>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88" y="4572008"/>
            <a:ext cx="2250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на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4754" y="733587"/>
            <a:ext cx="830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Деление слов на слоги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0905615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51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валера\Desktop\родители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047404"/>
            <a:ext cx="5643602" cy="50387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483768" y="575882"/>
            <a:ext cx="452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«Кому в какой дом»</a:t>
            </a:r>
          </a:p>
        </p:txBody>
      </p:sp>
    </p:spTree>
    <p:extLst>
      <p:ext uri="{BB962C8B-B14F-4D97-AF65-F5344CB8AC3E}">
        <p14:creationId xmlns:p14="http://schemas.microsoft.com/office/powerpoint/2010/main" val="399247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37906" y="692696"/>
            <a:ext cx="5104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Предложение</a:t>
            </a:r>
          </a:p>
        </p:txBody>
      </p:sp>
      <p:pic>
        <p:nvPicPr>
          <p:cNvPr id="4" name="Picture 2" descr="http://5-bal.ru/pars_docs/refs/12/11264/11264_html_m52d91e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56384" cy="2295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6031" y="2276872"/>
            <a:ext cx="28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34063" y="2877934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863" y="2875466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875466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24705" y="3091490"/>
            <a:ext cx="144016" cy="99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st2.depositphotos.com/1002275/5828/v/450/depositphotos_58287065-Boy-having-Breakf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9" y="3780295"/>
            <a:ext cx="1894311" cy="2531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98431" y="4885565"/>
            <a:ext cx="288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86463" y="5484159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53263" y="5484159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40624" y="5484159"/>
            <a:ext cx="914400" cy="30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77105" y="5700183"/>
            <a:ext cx="144016" cy="99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7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ня\Desktop\38189518.jpg">
            <a:extLst>
              <a:ext uri="{FF2B5EF4-FFF2-40B4-BE49-F238E27FC236}">
                <a16:creationId xmlns:a16="http://schemas.microsoft.com/office/drawing/2014/main" id="{FFF86BE0-4BB3-4F18-BFDC-5C9A713A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92388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7EEC56-C9A5-41AF-8FDC-55604A82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96753"/>
            <a:ext cx="798278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2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03601" y="5565161"/>
            <a:ext cx="7859096" cy="613186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dirty="0">
                <a:solidFill>
                  <a:srgbClr val="00B050"/>
                </a:solidFill>
              </a:rPr>
              <a:t> </a:t>
            </a:r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 </a:t>
            </a: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sz="3100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                      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   </a:t>
            </a:r>
            <a:br>
              <a:rPr lang="ru-RU" b="1" dirty="0">
                <a:solidFill>
                  <a:srgbClr val="00B050"/>
                </a:solidFill>
              </a:rPr>
            </a:b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785794"/>
            <a:ext cx="6400800" cy="528641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Успехов Вам в обучении детей, дорогие педагоги!!!</a:t>
            </a:r>
          </a:p>
        </p:txBody>
      </p:sp>
      <p:pic>
        <p:nvPicPr>
          <p:cNvPr id="19458" name="Picture 2" descr="Школа раннего развития / Малы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71679"/>
            <a:ext cx="5929354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900igr.net/datai/pedagogika/Obuchenie-detej-v-shkole/0027-071-Razgovornaja-r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5" y="1178170"/>
            <a:ext cx="7929197" cy="5347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29913" y="427736"/>
            <a:ext cx="3585409" cy="661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80301" y="1089029"/>
            <a:ext cx="484632" cy="644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9913" y="1733815"/>
            <a:ext cx="3585409" cy="68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80301" y="2430815"/>
            <a:ext cx="484632" cy="703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34486" y="3134676"/>
            <a:ext cx="2376264" cy="704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380302" y="3838804"/>
            <a:ext cx="484632" cy="644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98677" y="4483591"/>
            <a:ext cx="184788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Слог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80302" y="4931958"/>
            <a:ext cx="484632" cy="644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02538" y="5576745"/>
            <a:ext cx="1440160" cy="516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</a:t>
            </a:r>
          </a:p>
        </p:txBody>
      </p:sp>
    </p:spTree>
    <p:extLst>
      <p:ext uri="{BB962C8B-B14F-4D97-AF65-F5344CB8AC3E}">
        <p14:creationId xmlns:p14="http://schemas.microsoft.com/office/powerpoint/2010/main" val="18242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52753" y="808835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Речь</a:t>
            </a:r>
            <a:endParaRPr lang="ru-RU" sz="6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1"/>
            <a:ext cx="5944991" cy="44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517" y="-628644"/>
            <a:ext cx="9144000" cy="7429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6"/>
          </a:xfrm>
        </p:spPr>
        <p:txBody>
          <a:bodyPr>
            <a:normAutofit/>
          </a:bodyPr>
          <a:lstStyle/>
          <a:p>
            <a:r>
              <a:rPr lang="ru-RU" sz="53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Звуки речи бывают: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4429156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solidFill>
                  <a:schemeClr val="tx1"/>
                </a:solidFill>
              </a:rPr>
              <a:t>     гласными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</a:rPr>
              <a:t>     твёрдыми согласными</a:t>
            </a:r>
          </a:p>
          <a:p>
            <a:pPr algn="l"/>
            <a:r>
              <a:rPr lang="ru-RU" sz="4400" dirty="0">
                <a:solidFill>
                  <a:schemeClr val="tx1"/>
                </a:solidFill>
              </a:rPr>
              <a:t>     мягкими   согласными</a:t>
            </a:r>
          </a:p>
          <a:p>
            <a:pPr algn="l"/>
            <a:endParaRPr lang="ru-RU" sz="44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1314424" y="2996952"/>
            <a:ext cx="50006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264792" y="2204864"/>
            <a:ext cx="500066" cy="528638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314424" y="3730246"/>
            <a:ext cx="500066" cy="528638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трелка вниз 2"/>
          <p:cNvSpPr/>
          <p:nvPr/>
        </p:nvSpPr>
        <p:spPr>
          <a:xfrm rot="1683467">
            <a:off x="1841463" y="17230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786623">
            <a:off x="2553063" y="170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683467">
            <a:off x="6192846" y="173071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786623">
            <a:off x="6904446" y="17145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66601" y="4499141"/>
            <a:ext cx="342385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3"/>
                </a:solidFill>
              </a:rPr>
              <a:t>слышим произносим</a:t>
            </a:r>
          </a:p>
        </p:txBody>
      </p:sp>
      <p:sp>
        <p:nvSpPr>
          <p:cNvPr id="8" name="Овал 7"/>
          <p:cNvSpPr/>
          <p:nvPr/>
        </p:nvSpPr>
        <p:spPr>
          <a:xfrm>
            <a:off x="5292080" y="4564455"/>
            <a:ext cx="324036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3"/>
                </a:solidFill>
              </a:rPr>
              <a:t>видим пишем читаем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9839" y="1060443"/>
            <a:ext cx="1773697" cy="613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</a:p>
        </p:txBody>
      </p:sp>
      <p:pic>
        <p:nvPicPr>
          <p:cNvPr id="10" name="Picture 6" descr="http://static.freepik.com/free-photo/listen-in_318-8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5" y="249289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liparts.co/cliparts/ziX/oBb/ziXoBbjX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88" y="2895910"/>
            <a:ext cx="2071368" cy="11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7178" y="1018456"/>
            <a:ext cx="192196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</a:t>
            </a:r>
          </a:p>
        </p:txBody>
      </p:sp>
      <p:pic>
        <p:nvPicPr>
          <p:cNvPr id="13" name="Picture 8" descr="http://kak-narisovat.com/wp-content/uploads/2015/04/how-to-draw-eyes-for-kids_1_000000010942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34" y="2895908"/>
            <a:ext cx="1724888" cy="1409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psychologos.ru/images/snimok_ekrana_2014-12-22_v_9.57.42_14192314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37" y="2895908"/>
            <a:ext cx="2117506" cy="1409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я\Desktop\38189518.jpg">
            <a:extLst>
              <a:ext uri="{FF2B5EF4-FFF2-40B4-BE49-F238E27FC236}">
                <a16:creationId xmlns:a16="http://schemas.microsoft.com/office/drawing/2014/main" id="{ABBD75AB-0BA4-4849-A6FD-BE492FD1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5CF630-764A-42F2-93FA-C829CDB25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9225"/>
            <a:ext cx="7620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/>
          <a:lstStyle/>
          <a:p>
            <a:r>
              <a:rPr lang="ru-RU" b="1" u="sng" dirty="0">
                <a:solidFill>
                  <a:schemeClr val="accent1"/>
                </a:solidFill>
              </a:rPr>
              <a:t>Звуковой анализ слов</a:t>
            </a:r>
          </a:p>
        </p:txBody>
      </p:sp>
      <p:pic>
        <p:nvPicPr>
          <p:cNvPr id="5" name="Picture 2" descr="Санки детские советские as a gift (Москва). Daru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1"/>
            <a:ext cx="3071834" cy="267808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864635" y="5171478"/>
            <a:ext cx="55721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93395" y="5205703"/>
            <a:ext cx="55721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563888" y="5205703"/>
            <a:ext cx="571504" cy="600076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774569" y="5157192"/>
            <a:ext cx="571504" cy="600076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5000133" y="5171478"/>
            <a:ext cx="571504" cy="571504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5675216" cy="8640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слово к схеме»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80369" r="25211" b="5164"/>
          <a:stretch/>
        </p:blipFill>
        <p:spPr>
          <a:xfrm>
            <a:off x="2665883" y="1436982"/>
            <a:ext cx="4158857" cy="1163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5" t="76807" r="9297" b="12113"/>
          <a:stretch/>
        </p:blipFill>
        <p:spPr>
          <a:xfrm>
            <a:off x="2685733" y="2856457"/>
            <a:ext cx="4139007" cy="1100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8" t="44108" b="48381"/>
          <a:stretch/>
        </p:blipFill>
        <p:spPr>
          <a:xfrm>
            <a:off x="1907704" y="4221088"/>
            <a:ext cx="5675216" cy="12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ня\Desktop\38189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214445"/>
          </a:xfrm>
        </p:spPr>
        <p:txBody>
          <a:bodyPr/>
          <a:lstStyle/>
          <a:p>
            <a:r>
              <a:rPr lang="ru-RU" b="1" u="sng" dirty="0">
                <a:solidFill>
                  <a:schemeClr val="accent1"/>
                </a:solidFill>
              </a:rPr>
              <a:t>«Новое слово»</a:t>
            </a:r>
          </a:p>
        </p:txBody>
      </p:sp>
      <p:pic>
        <p:nvPicPr>
          <p:cNvPr id="4" name="Picture 2" descr="Деревянный стульчик (зеленый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2786082" cy="2928958"/>
          </a:xfrm>
          <a:prstGeom prst="rect">
            <a:avLst/>
          </a:prstGeom>
          <a:noFill/>
        </p:spPr>
      </p:pic>
      <p:pic>
        <p:nvPicPr>
          <p:cNvPr id="1028" name="Picture 4" descr="Лампа детская CLASSIC Q03350021 керамика/бумага Лимончик h25с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857364"/>
            <a:ext cx="2036765" cy="2000264"/>
          </a:xfrm>
          <a:prstGeom prst="rect">
            <a:avLst/>
          </a:prstGeom>
          <a:noFill/>
        </p:spPr>
      </p:pic>
      <p:pic>
        <p:nvPicPr>
          <p:cNvPr id="1030" name="Picture 6" descr="Виниловая наклейка Облак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57364"/>
            <a:ext cx="2166936" cy="2143140"/>
          </a:xfrm>
          <a:prstGeom prst="rect">
            <a:avLst/>
          </a:prstGeom>
          <a:noFill/>
        </p:spPr>
      </p:pic>
      <p:pic>
        <p:nvPicPr>
          <p:cNvPr id="1032" name="Picture 8" descr="PROF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785926"/>
            <a:ext cx="1928794" cy="221454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4071942"/>
            <a:ext cx="1262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4810" y="4071942"/>
            <a:ext cx="101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364" y="4214818"/>
            <a:ext cx="115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C00000"/>
                </a:solidFill>
              </a:rPr>
              <a:t>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6380" y="4286256"/>
            <a:ext cx="1387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>
                <a:solidFill>
                  <a:srgbClr val="C00000"/>
                </a:solidFill>
              </a:rPr>
              <a:t>н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315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  Семинар – практикум для педагогов   «Подготовка детей к обучению грамоте»</vt:lpstr>
      <vt:lpstr>Презентация PowerPoint</vt:lpstr>
      <vt:lpstr>Презентация PowerPoint</vt:lpstr>
      <vt:lpstr>Звуки речи бывают:</vt:lpstr>
      <vt:lpstr>Презентация PowerPoint</vt:lpstr>
      <vt:lpstr>Презентация PowerPoint</vt:lpstr>
      <vt:lpstr>Звуковой анализ слов</vt:lpstr>
      <vt:lpstr>«Придумай слово к схеме»</vt:lpstr>
      <vt:lpstr>«Новое слово»</vt:lpstr>
      <vt:lpstr>                                                               </vt:lpstr>
      <vt:lpstr>                                                               </vt:lpstr>
      <vt:lpstr>                                                               </vt:lpstr>
      <vt:lpstr>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:  «Обучение грамоте. Звуковой анализ слов»</dc:title>
  <dc:creator>саня</dc:creator>
  <cp:lastModifiedBy>Администратор</cp:lastModifiedBy>
  <cp:revision>74</cp:revision>
  <dcterms:created xsi:type="dcterms:W3CDTF">2014-12-11T18:37:10Z</dcterms:created>
  <dcterms:modified xsi:type="dcterms:W3CDTF">2024-01-16T07:47:54Z</dcterms:modified>
</cp:coreProperties>
</file>