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71" r:id="rId8"/>
    <p:sldId id="261" r:id="rId9"/>
    <p:sldId id="270" r:id="rId10"/>
    <p:sldId id="262" r:id="rId11"/>
    <p:sldId id="263" r:id="rId12"/>
    <p:sldId id="264" r:id="rId13"/>
    <p:sldId id="273" r:id="rId14"/>
    <p:sldId id="266" r:id="rId15"/>
    <p:sldId id="274" r:id="rId16"/>
    <p:sldId id="267" r:id="rId17"/>
    <p:sldId id="268" r:id="rId18"/>
    <p:sldId id="265" r:id="rId19"/>
    <p:sldId id="26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02" autoAdjust="0"/>
    <p:restoredTop sz="94660"/>
  </p:normalViewPr>
  <p:slideViewPr>
    <p:cSldViewPr>
      <p:cViewPr varScale="1">
        <p:scale>
          <a:sx n="63" d="100"/>
          <a:sy n="63" d="100"/>
        </p:scale>
        <p:origin x="-129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kmr05.ru/sites/default/files/107402168_denmam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assol_-_moja_mama_luchshaja_na_svete_(zf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5733256"/>
            <a:ext cx="609600" cy="609600"/>
          </a:xfrm>
          <a:prstGeom prst="rect">
            <a:avLst/>
          </a:prstGeom>
        </p:spPr>
      </p:pic>
      <p:pic>
        <p:nvPicPr>
          <p:cNvPr id="8194" name="Picture 2" descr="http://coda-craven.org/wp-content/uploads/2016/09/happy-mothers-day-wishes-roses-hd-wallpaper-desktop-1440x9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82128"/>
            <a:ext cx="2808312" cy="1175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93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dissolve/>
      </p:transition>
    </mc:Choice>
    <mc:Fallback xmlns="">
      <p:transition advClick="0" advTm="1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7a1/00002eb0-939efc66/img1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564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dissolve/>
      </p:transition>
    </mc:Choice>
    <mc:Fallback xmlns="">
      <p:transition advClick="0" advTm="1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playcast.ru/uploads/2012/01/14/300488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425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dissolve/>
      </p:transition>
    </mc:Choice>
    <mc:Fallback xmlns="">
      <p:transition advClick="0" advTm="1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2013\AppData\Local\Microsoft\Windows\Temporary Internet Files\Content.Word\20171123_1540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726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380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>
        <p14:vortex dir="r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https://fs00.infourok.ru/images/doc/206/235042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2" name="Picture 8" descr="https://cf.ppt-online.org/files/slide/v/vVp9jreqY0s8AGZIk3JhbfEHgN4BiyDmxL675w/slide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960" y="-19784"/>
            <a:ext cx="9396536" cy="704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942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5000">
        <p14:warp dir="in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2.infourok.ru/uploads/ex/0dac/0001a7d3-05f46dbd/img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415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5000">
        <p:blinds dir="vert"/>
      </p:transition>
    </mc:Choice>
    <mc:Fallback>
      <p:transition spd="slow" advClick="0" advTm="1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portfolio-tyt.ru/uploads/posts/2014-10/thumbs/1413193432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6112"/>
            <a:ext cx="7704856" cy="684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coda-craven.org/wp-content/uploads/2016/09/happy-mothers-day-wishes-roses-hd-wallpaper-desktop-1440x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532" y="5589240"/>
            <a:ext cx="4248472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82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wheel spokes="1"/>
      </p:transition>
    </mc:Choice>
    <mc:Fallback xmlns="">
      <p:transition advClick="0" advTm="15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3.infourok.ru/uploads/ex/05c3/00011732-a2d324e5/img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0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674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15000">
        <p14:glitter pattern="hexagon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3.infourok.ru/uploads/ex/0931/0004feb8-2b7b27c7/img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"/>
            <a:ext cx="9143999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320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5000">
        <p:checker/>
      </p:transition>
    </mc:Choice>
    <mc:Fallback>
      <p:transition spd="slow" advClick="0" advTm="1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2013\AppData\Local\Microsoft\Windows\Temporary Internet Files\Content.Word\20170522_1620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0"/>
            <a:ext cx="10585176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ds04.infourok.ru/uploads/ex/0844/000697f3-a867fbad/img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632"/>
            <a:ext cx="3690293" cy="220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skachat-kartinki.ru/img/picture/Oct/20/6e7d3596269f638aa3d183912c55abda/mini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37" y="5447003"/>
            <a:ext cx="1804763" cy="1410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kachat-kartinki.ru/img/picture/Oct/20/6e7d3596269f638aa3d183912c55abda/mini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6483"/>
            <a:ext cx="1804763" cy="1410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kachat-kartinki.ru/img/picture/Oct/20/6e7d3596269f638aa3d183912c55abda/mini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" y="0"/>
            <a:ext cx="1804763" cy="1410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kachat-kartinki.ru/img/picture/Oct/20/6e7d3596269f638aa3d183912c55abda/mini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37" y="0"/>
            <a:ext cx="1804763" cy="1410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19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>
        <p14:vortex dir="r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fs00.infourok.ru/images/doc/278/283745/img3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417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dissolve/>
      </p:transition>
    </mc:Choice>
    <mc:Fallback xmlns="">
      <p:transition advClick="0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.ucrazy.ru/files/i/2009.2.12/1234401219_1234395841_123409854348_9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94792" y="15280"/>
            <a:ext cx="71287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Мать – это имя Бога на устах и в сердцах маленьких детей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346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5000">
        <p14:flash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m0-tub-ru.yandex.net/i?id=349df11e9a4d9fae43adeb77a051d3a2-l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8587773"/>
      </p:ext>
    </p:extLst>
  </p:cSld>
  <p:clrMapOvr>
    <a:masterClrMapping/>
  </p:clrMapOvr>
  <p:transition spd="slow" advClick="0" advTm="15000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detsad-kitty.ru/uploads/posts/2011-09/1315120163_den-mater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663976"/>
            <a:ext cx="6840760" cy="7488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64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18000">
        <p14:honeycomb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2013\AppData\Local\Microsoft\Windows\Temporary Internet Files\Content.Word\20171027_0858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"/>
            <a:ext cx="917448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uslide.ru/images/19/25652/96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60648"/>
            <a:ext cx="1885748" cy="1915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98216" y="0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 это солнышко мы дарим тебе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2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5000">
        <p14:shred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zvimer.ru/o/44/ruki_rebenok_vzroslyy_nezhnost_zabota_nebo_256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259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alschool1.ucoz.ru/_nw/6/s660242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7150"/>
            <a:ext cx="3810000" cy="2579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geekinspire.com/wp-content/uploads/New-Happy-Mothers-Day-Cute-Imag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4288" y="2002631"/>
            <a:ext cx="845708" cy="63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90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5000">
        <p14:prism isContent="1" isInverted="1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egion-news.info/www/news/2013/10/29756320.6226967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" y="26368"/>
            <a:ext cx="9108843" cy="6831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33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5000">
        <p14:doors dir="vert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10.fotocdn.net/s21/182/gallery_m/223/254154309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116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5000">
        <p14:flip dir="r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dn01.ru/files/users/images/86/9b/869b789e5e5f63a32aeb6f8ceedaf1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" y="27916"/>
            <a:ext cx="9235267" cy="68300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09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>
        <p14:ferris dir="l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18</Words>
  <Application>Microsoft Office PowerPoint</Application>
  <PresentationFormat>Экран (4:3)</PresentationFormat>
  <Paragraphs>2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2013</dc:creator>
  <cp:lastModifiedBy>мутина</cp:lastModifiedBy>
  <cp:revision>31</cp:revision>
  <dcterms:created xsi:type="dcterms:W3CDTF">2017-11-27T08:05:19Z</dcterms:created>
  <dcterms:modified xsi:type="dcterms:W3CDTF">2017-11-28T14:22:13Z</dcterms:modified>
</cp:coreProperties>
</file>