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5"/>
  </p:notesMasterIdLst>
  <p:sldIdLst>
    <p:sldId id="339" r:id="rId2"/>
    <p:sldId id="330" r:id="rId3"/>
    <p:sldId id="296" r:id="rId4"/>
    <p:sldId id="313" r:id="rId5"/>
    <p:sldId id="314" r:id="rId6"/>
    <p:sldId id="311" r:id="rId7"/>
    <p:sldId id="336" r:id="rId8"/>
    <p:sldId id="315" r:id="rId9"/>
    <p:sldId id="312" r:id="rId10"/>
    <p:sldId id="319" r:id="rId11"/>
    <p:sldId id="318" r:id="rId12"/>
    <p:sldId id="334" r:id="rId13"/>
    <p:sldId id="322" r:id="rId14"/>
    <p:sldId id="308" r:id="rId15"/>
    <p:sldId id="298" r:id="rId16"/>
    <p:sldId id="288" r:id="rId17"/>
    <p:sldId id="297" r:id="rId18"/>
    <p:sldId id="331" r:id="rId19"/>
    <p:sldId id="332" r:id="rId20"/>
    <p:sldId id="285" r:id="rId21"/>
    <p:sldId id="256" r:id="rId22"/>
    <p:sldId id="337" r:id="rId23"/>
    <p:sldId id="300" r:id="rId24"/>
    <p:sldId id="257" r:id="rId25"/>
    <p:sldId id="301" r:id="rId26"/>
    <p:sldId id="262" r:id="rId27"/>
    <p:sldId id="326" r:id="rId28"/>
    <p:sldId id="325" r:id="rId29"/>
    <p:sldId id="269" r:id="rId30"/>
    <p:sldId id="327" r:id="rId31"/>
    <p:sldId id="271" r:id="rId32"/>
    <p:sldId id="272" r:id="rId33"/>
    <p:sldId id="33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96" autoAdjust="0"/>
    <p:restoredTop sz="86395" autoAdjust="0"/>
  </p:normalViewPr>
  <p:slideViewPr>
    <p:cSldViewPr>
      <p:cViewPr varScale="1">
        <p:scale>
          <a:sx n="107" d="100"/>
          <a:sy n="107" d="100"/>
        </p:scale>
        <p:origin x="-10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A3908-1315-4C60-898A-3E36DF6F2F58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7132A-01B9-4F16-96F4-16DD7F5D7E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 нам в село можно добраться только самолетом, потому что, мы живем далеко на севере и наше село стоит в лесу. А вокруг много озер, рек и болот, через которые невозможно проехать на машине.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какой яркий рассвет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Солнечные лучи пробиваются сквозь ветви деревьев и освещают все вокруг.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это северное сияние. Разноцветные столбы взлетают в небо и освещают все вокруг.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мы все любуемся этой красотой.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/>
              <a:t>На  картине у зимы все бело от снега.</a:t>
            </a:r>
          </a:p>
          <a:p>
            <a:r>
              <a:rPr lang="ru-RU" sz="1200" dirty="0" smtClean="0"/>
              <a:t>Поле, лес ,дома, столбы.</a:t>
            </a:r>
          </a:p>
          <a:p>
            <a:r>
              <a:rPr lang="ru-RU" sz="1200" dirty="0" smtClean="0"/>
              <a:t>Изгородь, телега.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это наш детский сад «Радуга». Работники детского сада стараются, чтобы вам в детском саду было уютно, тепло чтобы мамы и папы, на работе были за вас спокойны.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Это школа.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После того, как Вы покинете стены детского сада, вы обязательно пойдете 1 сентября в школу, на свой первый в жизни школьный звонок.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здание Дома Культуры «Созвездие». Некоторые из вас ходили в Дом Культуры смотреть цирковое представление. В ДК не только показывают цирковые представления, но и проводят разные  праздники и концерты, на которых артисты поют, танцуют и читают стихи.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Музей имени В.Я.Шишкова, писателя – путешественника по местам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Катангского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района. В музее хранятся вещи, которыми пользовались наши предки.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Рассказ о музейных экспонатах; о жизни людей в прошлом, их семейном укладе, одежде, предметах быта.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Мемориал Славы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(Рассказ воспитателя о Герое Советского Союза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И.П.Увачан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уроженце нашего села, совершившем подвиг во время ВОВ.)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Библиотека нашего села. Здесь дети могут почитать книги, послушать увлекательные рассказы, истории из жизни писателей. А также узнать  историю возникновения книг и как и где их печатают.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 нам в село можно добраться только самолетом, потому что, мы живем далеко на севере и наше село стоит в лесу.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Художественная школа.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художественной школе дети учатся рисовать, лепить, мастерить разные поделки.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Катангская</a:t>
            </a:r>
            <a:r>
              <a:rPr lang="ru-RU" dirty="0" smtClean="0"/>
              <a:t> ЦРБ.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Пожарная часть № 42 с. </a:t>
            </a:r>
            <a:r>
              <a:rPr lang="ru-RU" dirty="0" err="1" smtClean="0"/>
              <a:t>Ербогачен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Почтовое отделение связи с. </a:t>
            </a:r>
            <a:r>
              <a:rPr lang="ru-RU" dirty="0" err="1" smtClean="0"/>
              <a:t>Ербогачен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Магазины нашего села.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Путешествие по селу закончилось. </a:t>
            </a:r>
            <a:r>
              <a:rPr lang="ru-RU" smtClean="0"/>
              <a:t>Мы снова </a:t>
            </a:r>
            <a:r>
              <a:rPr lang="ru-RU" dirty="0" smtClean="0"/>
              <a:t>вернулись в детский сад.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 вокруг много озер, рек и болот, через которые невозможно проехать на машине.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 вот и наша красавица река – Нижняя Тунгуска, на берегу которой, расположено наше село.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Посмотрите, как блестят на солнце, переливаются камушки в воде, плещутся рыбки у берега. Летают чайки над водой.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какое прекрасное лето – зеленеет лес.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Шелестит листвой березка.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Цветут цветы, над которыми жужжат пчелы и летают бабочки</a:t>
            </a:r>
            <a:endParaRPr lang="ru-RU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 в лесу растет множество ягод, полезных для здоровья.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Зимушкой зимою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Заколдован лес,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спит под бахромою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Ждёт во сне Чудес.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7132A-01B9-4F16-96F4-16DD7F5D7E3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8729-FAC3-444D-AB65-F22A431C8279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F38CC-98EF-4615-ABAC-A8F3A1836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8729-FAC3-444D-AB65-F22A431C8279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F38CC-98EF-4615-ABAC-A8F3A1836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8729-FAC3-444D-AB65-F22A431C8279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F38CC-98EF-4615-ABAC-A8F3A1836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8729-FAC3-444D-AB65-F22A431C8279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F38CC-98EF-4615-ABAC-A8F3A1836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8729-FAC3-444D-AB65-F22A431C8279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F38CC-98EF-4615-ABAC-A8F3A1836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8729-FAC3-444D-AB65-F22A431C8279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F38CC-98EF-4615-ABAC-A8F3A1836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8729-FAC3-444D-AB65-F22A431C8279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F38CC-98EF-4615-ABAC-A8F3A1836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8729-FAC3-444D-AB65-F22A431C8279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F38CC-98EF-4615-ABAC-A8F3A1836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8729-FAC3-444D-AB65-F22A431C8279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F38CC-98EF-4615-ABAC-A8F3A1836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8729-FAC3-444D-AB65-F22A431C8279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F38CC-98EF-4615-ABAC-A8F3A1836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08729-FAC3-444D-AB65-F22A431C8279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FF38CC-98EF-4615-ABAC-A8F3A1836EE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9B08729-FAC3-444D-AB65-F22A431C8279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FF38CC-98EF-4615-ABAC-A8F3A1836EE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package" Target="../embeddings/______Microsoft_Office_PowerPoint1.sld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6990928" cy="1828800"/>
          </a:xfrm>
        </p:spPr>
        <p:txBody>
          <a:bodyPr/>
          <a:lstStyle/>
          <a:p>
            <a:r>
              <a:rPr lang="ru-RU" dirty="0" smtClean="0"/>
              <a:t>Моя малая Родина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280584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635896" y="6309320"/>
            <a:ext cx="2278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с.Ербогачен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3105835"/>
            <a:ext cx="617443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              </a:t>
            </a:r>
          </a:p>
          <a:p>
            <a:endParaRPr lang="ru-RU" dirty="0" smtClean="0"/>
          </a:p>
          <a:p>
            <a:r>
              <a:rPr lang="ru-RU" dirty="0" smtClean="0"/>
              <a:t>                                                Подготовила:</a:t>
            </a:r>
          </a:p>
          <a:p>
            <a:r>
              <a:rPr lang="ru-RU" dirty="0" smtClean="0"/>
              <a:t>                                                В</a:t>
            </a:r>
            <a:r>
              <a:rPr lang="ru-RU" sz="2000" dirty="0" smtClean="0"/>
              <a:t>оспитатель Воробьева О. Г.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9672" y="548681"/>
            <a:ext cx="6132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     МКДОУ  Детский сад «Радуга»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052736"/>
            <a:ext cx="7711008" cy="14401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869159"/>
            <a:ext cx="7854696" cy="11197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16216" y="0"/>
            <a:ext cx="262778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b="1" dirty="0" smtClean="0"/>
              <a:t>Люблю мой край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 smtClean="0"/>
              <a:t>За воздух чистый,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 smtClean="0"/>
              <a:t>И запах сосен,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 smtClean="0"/>
              <a:t>И дыхание трав,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 smtClean="0"/>
              <a:t>И блеск воды,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 smtClean="0"/>
              <a:t>Как взгляд лучистый, 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 smtClean="0"/>
              <a:t>Храню в душе своей 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 smtClean="0"/>
              <a:t>Я, не на что не променяв.</a:t>
            </a:r>
            <a:endParaRPr lang="ru-RU" dirty="0"/>
          </a:p>
        </p:txBody>
      </p:sp>
      <p:pic>
        <p:nvPicPr>
          <p:cNvPr id="40962" name="Picture 2" descr="C:\Users\МЫ\Desktop\зимовье\SAM_1733.JPG"/>
          <p:cNvPicPr>
            <a:picLocks noChangeAspect="1" noChangeArrowheads="1"/>
          </p:cNvPicPr>
          <p:nvPr/>
        </p:nvPicPr>
        <p:blipFill>
          <a:blip r:embed="rId3" cstate="print"/>
          <a:srcRect l="17770" b="18391"/>
          <a:stretch>
            <a:fillRect/>
          </a:stretch>
        </p:blipFill>
        <p:spPr bwMode="auto">
          <a:xfrm>
            <a:off x="67902" y="0"/>
            <a:ext cx="6541615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1" name="Picture 1" descr="C:\Users\МЫ\Desktop\зимовье\SAM_1715.JPG"/>
          <p:cNvPicPr>
            <a:picLocks noChangeAspect="1" noChangeArrowheads="1"/>
          </p:cNvPicPr>
          <p:nvPr/>
        </p:nvPicPr>
        <p:blipFill>
          <a:blip r:embed="rId4" cstate="print"/>
          <a:srcRect l="31287" b="25506"/>
          <a:stretch>
            <a:fillRect/>
          </a:stretch>
        </p:blipFill>
        <p:spPr bwMode="auto">
          <a:xfrm>
            <a:off x="1043608" y="476672"/>
            <a:ext cx="6624736" cy="5386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3" name="Picture 3" descr="E:\ФОТО-природа севера\Лето\P6100355.JPG"/>
          <p:cNvPicPr>
            <a:picLocks noChangeAspect="1" noChangeArrowheads="1"/>
          </p:cNvPicPr>
          <p:nvPr/>
        </p:nvPicPr>
        <p:blipFill>
          <a:blip r:embed="rId5" cstate="print"/>
          <a:srcRect l="-8799" t="26900" b="12201"/>
          <a:stretch>
            <a:fillRect/>
          </a:stretch>
        </p:blipFill>
        <p:spPr bwMode="auto">
          <a:xfrm>
            <a:off x="971600" y="1196752"/>
            <a:ext cx="7574006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ДНС\Desktop\Most Precise\Den(ka)\Картинки, фото и.т.д\Катанга\Копия P10301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2078850"/>
            <a:ext cx="6732240" cy="477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418680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0898" name="Picture 2" descr="F:\ЯГОДА\IMG-20210802-WA0034.jpg"/>
          <p:cNvPicPr>
            <a:picLocks noChangeAspect="1" noChangeArrowheads="1"/>
          </p:cNvPicPr>
          <p:nvPr/>
        </p:nvPicPr>
        <p:blipFill>
          <a:blip r:embed="rId3" cstate="print"/>
          <a:srcRect t="17698"/>
          <a:stretch>
            <a:fillRect/>
          </a:stretch>
        </p:blipFill>
        <p:spPr bwMode="auto">
          <a:xfrm>
            <a:off x="5364088" y="188640"/>
            <a:ext cx="3513462" cy="642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897" name="Picture 1" descr="F:\ЯГОДА\IMG-20210802-WA0033.jpg"/>
          <p:cNvPicPr>
            <a:picLocks noChangeAspect="1" noChangeArrowheads="1"/>
          </p:cNvPicPr>
          <p:nvPr/>
        </p:nvPicPr>
        <p:blipFill>
          <a:blip r:embed="rId4" cstate="print"/>
          <a:srcRect t="12813"/>
          <a:stretch>
            <a:fillRect/>
          </a:stretch>
        </p:blipFill>
        <p:spPr bwMode="auto">
          <a:xfrm>
            <a:off x="395536" y="188640"/>
            <a:ext cx="3293604" cy="638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МЫ\Pictures\пикет\102NIKON\DSCN0371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5536" y="188640"/>
            <a:ext cx="5940425" cy="4459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C:\Users\МЫ\Pictures\пикет\102NIKON\DSCN0366.JPG"/>
          <p:cNvPicPr>
            <a:picLocks noGrp="1"/>
          </p:cNvPicPr>
          <p:nvPr>
            <p:ph idx="1"/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987824" y="2204864"/>
            <a:ext cx="5852583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 descr="E:\ФОТО-природа севера\Зима\PC3035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7128792" cy="5004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412776"/>
            <a:ext cx="5622776" cy="17876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4149080"/>
            <a:ext cx="4176136" cy="115212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452320" y="0"/>
            <a:ext cx="16916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Зимушкой зимою заколдован лес.</a:t>
            </a:r>
          </a:p>
          <a:p>
            <a:r>
              <a:rPr lang="ru-RU" dirty="0" smtClean="0"/>
              <a:t>Спит под бахромою, ждет во сне                      чудес.</a:t>
            </a:r>
          </a:p>
          <a:p>
            <a:r>
              <a:rPr lang="ru-RU" dirty="0" smtClean="0"/>
              <a:t>Все деревья в кружевах.</a:t>
            </a:r>
          </a:p>
          <a:p>
            <a:r>
              <a:rPr lang="ru-RU" dirty="0" smtClean="0"/>
              <a:t>Снег на соснах на кустах.</a:t>
            </a:r>
          </a:p>
          <a:p>
            <a:endParaRPr lang="ru-RU" dirty="0"/>
          </a:p>
        </p:txBody>
      </p:sp>
      <p:pic>
        <p:nvPicPr>
          <p:cNvPr id="59394" name="Picture 2" descr="F:\ФОТО-природа севера\Зима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548680"/>
            <a:ext cx="7288738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МЫ\Pictures\пикет\105NIKON\DSCN0766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47664" y="1484784"/>
            <a:ext cx="7596336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395536" y="188640"/>
          <a:ext cx="6290863" cy="4695259"/>
        </p:xfrm>
        <a:graphic>
          <a:graphicData uri="http://schemas.openxmlformats.org/presentationml/2006/ole">
            <p:oleObj spid="_x0000_s66562" name="Слайд" r:id="rId4" imgW="4570530" imgH="3427618" progId="PowerPoint.Slide.12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F:\природа севера\P7220724.JPG"/>
          <p:cNvPicPr/>
          <p:nvPr/>
        </p:nvPicPr>
        <p:blipFill>
          <a:blip r:embed="rId5" cstate="email"/>
          <a:srcRect b="8955"/>
          <a:stretch>
            <a:fillRect/>
          </a:stretch>
        </p:blipFill>
        <p:spPr bwMode="auto">
          <a:xfrm>
            <a:off x="1259632" y="836712"/>
            <a:ext cx="6624736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МЫ\Pictures\пикет\107NIKON\DSCN1136.JPG"/>
          <p:cNvPicPr/>
          <p:nvPr/>
        </p:nvPicPr>
        <p:blipFill>
          <a:blip r:embed="rId6" cstate="email"/>
          <a:srcRect r="5814"/>
          <a:stretch>
            <a:fillRect/>
          </a:stretch>
        </p:blipFill>
        <p:spPr bwMode="auto">
          <a:xfrm>
            <a:off x="2375248" y="2060848"/>
            <a:ext cx="6768752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204864"/>
            <a:ext cx="7128792" cy="9955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5805264"/>
            <a:ext cx="6264368" cy="864096"/>
          </a:xfrm>
        </p:spPr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Picture 4" descr="не мои-4"/>
          <p:cNvPicPr>
            <a:picLocks noChangeAspect="1" noChangeArrowheads="1"/>
          </p:cNvPicPr>
          <p:nvPr/>
        </p:nvPicPr>
        <p:blipFill>
          <a:blip r:embed="rId3" cstate="print"/>
          <a:srcRect l="5396" r="-10172" b="-2658"/>
          <a:stretch>
            <a:fillRect/>
          </a:stretch>
        </p:blipFill>
        <p:spPr>
          <a:xfrm>
            <a:off x="-730" y="0"/>
            <a:ext cx="7741082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19" name="Picture 3" descr="C:\Users\МЫ\Desktop\СЕВ.сияние\IMG-20211106-WA0008.jpg"/>
          <p:cNvPicPr>
            <a:picLocks noChangeAspect="1" noChangeArrowheads="1"/>
          </p:cNvPicPr>
          <p:nvPr/>
        </p:nvPicPr>
        <p:blipFill>
          <a:blip r:embed="rId4" cstate="print"/>
          <a:srcRect r="-10753" b="-6093"/>
          <a:stretch>
            <a:fillRect/>
          </a:stretch>
        </p:blipFill>
        <p:spPr bwMode="auto">
          <a:xfrm>
            <a:off x="683568" y="620688"/>
            <a:ext cx="7834859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89" name="Picture 1" descr="C:\Users\МЫ\Desktop\СЕВ.сияние\IMG-20200618-WA0009.jpg"/>
          <p:cNvPicPr>
            <a:picLocks noChangeAspect="1" noChangeArrowheads="1"/>
          </p:cNvPicPr>
          <p:nvPr/>
        </p:nvPicPr>
        <p:blipFill>
          <a:blip r:embed="rId5" cstate="print"/>
          <a:srcRect l="8300" r="8696" b="-4687"/>
          <a:stretch>
            <a:fillRect/>
          </a:stretch>
        </p:blipFill>
        <p:spPr bwMode="auto">
          <a:xfrm>
            <a:off x="1547664" y="1340768"/>
            <a:ext cx="6867629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18" name="Picture 2" descr="C:\Users\МЫ\Desktop\СЕВ.сияние\IMG-20211104-WA0019.jpg"/>
          <p:cNvPicPr>
            <a:picLocks noChangeAspect="1" noChangeArrowheads="1"/>
          </p:cNvPicPr>
          <p:nvPr/>
        </p:nvPicPr>
        <p:blipFill>
          <a:blip r:embed="rId6" cstate="print"/>
          <a:srcRect l="-2390" t="-8622" b="12200"/>
          <a:stretch>
            <a:fillRect/>
          </a:stretch>
        </p:blipFill>
        <p:spPr bwMode="auto">
          <a:xfrm>
            <a:off x="2147961" y="1916832"/>
            <a:ext cx="6996039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ФОТО-природа севера\Зима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75" y="98462"/>
            <a:ext cx="7553669" cy="5671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052736"/>
            <a:ext cx="7711008" cy="21476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3" name="Picture 1" descr="F:\ФОТО-природа севера\Зима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412776"/>
            <a:ext cx="8295158" cy="5301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301208"/>
            <a:ext cx="3131840" cy="1296144"/>
          </a:xfrm>
        </p:spPr>
        <p:txBody>
          <a:bodyPr>
            <a:noAutofit/>
          </a:bodyPr>
          <a:lstStyle/>
          <a:p>
            <a:r>
              <a:rPr lang="ru-RU" sz="1800" dirty="0" smtClean="0"/>
              <a:t>На  картине у зимы все бело от снега.</a:t>
            </a:r>
          </a:p>
          <a:p>
            <a:r>
              <a:rPr lang="ru-RU" sz="1800" dirty="0" smtClean="0"/>
              <a:t>Поле, лес ,дома, столбы.</a:t>
            </a:r>
          </a:p>
          <a:p>
            <a:r>
              <a:rPr lang="ru-RU" sz="1800" dirty="0" smtClean="0"/>
              <a:t>Изгородь, телега. 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3654.JPG"/>
          <p:cNvPicPr>
            <a:picLocks noChangeAspect="1"/>
          </p:cNvPicPr>
          <p:nvPr/>
        </p:nvPicPr>
        <p:blipFill>
          <a:blip r:embed="rId3" cstate="print"/>
          <a:srcRect b="16789"/>
          <a:stretch>
            <a:fillRect/>
          </a:stretch>
        </p:blipFill>
        <p:spPr>
          <a:xfrm>
            <a:off x="0" y="65702"/>
            <a:ext cx="7493683" cy="4515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132856"/>
            <a:ext cx="7851648" cy="10675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IMG_3655.JPG"/>
          <p:cNvPicPr>
            <a:picLocks noChangeAspect="1"/>
          </p:cNvPicPr>
          <p:nvPr/>
        </p:nvPicPr>
        <p:blipFill>
          <a:blip r:embed="rId4" cstate="print"/>
          <a:srcRect l="-31579" t="-18605" b="13954"/>
          <a:stretch>
            <a:fillRect/>
          </a:stretch>
        </p:blipFill>
        <p:spPr>
          <a:xfrm>
            <a:off x="-1188640" y="-243408"/>
            <a:ext cx="9277540" cy="5747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P2150037"/>
          <p:cNvPicPr>
            <a:picLocks noChangeAspect="1" noChangeArrowheads="1"/>
          </p:cNvPicPr>
          <p:nvPr/>
        </p:nvPicPr>
        <p:blipFill>
          <a:blip r:embed="rId5" cstate="print">
            <a:lum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30" r="-17520" b="3022"/>
          <a:stretch>
            <a:fillRect/>
          </a:stretch>
        </p:blipFill>
        <p:spPr bwMode="auto">
          <a:xfrm>
            <a:off x="1979712" y="1988840"/>
            <a:ext cx="8352928" cy="4670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5614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getImage (26).jpg"/>
          <p:cNvPicPr>
            <a:picLocks noChangeAspect="1"/>
          </p:cNvPicPr>
          <p:nvPr/>
        </p:nvPicPr>
        <p:blipFill>
          <a:blip r:embed="rId3" cstate="print"/>
          <a:srcRect r="15041" b="14788"/>
          <a:stretch>
            <a:fillRect/>
          </a:stretch>
        </p:blipFill>
        <p:spPr>
          <a:xfrm>
            <a:off x="179512" y="82345"/>
            <a:ext cx="8081623" cy="5002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МЫ\Desktop\Новая папка\IMG-20211026-WA0015.jpg"/>
          <p:cNvPicPr>
            <a:picLocks noChangeAspect="1" noChangeArrowheads="1"/>
          </p:cNvPicPr>
          <p:nvPr/>
        </p:nvPicPr>
        <p:blipFill>
          <a:blip r:embed="rId4" cstate="print"/>
          <a:srcRect l="6314" r="23152" b="22234"/>
          <a:stretch>
            <a:fillRect/>
          </a:stretch>
        </p:blipFill>
        <p:spPr bwMode="auto">
          <a:xfrm>
            <a:off x="1164827" y="1772816"/>
            <a:ext cx="7979173" cy="492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052736"/>
            <a:ext cx="7711008" cy="21476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653135"/>
            <a:ext cx="7854696" cy="327999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110593" name="Picture 1" descr="F:\НОД . Моя малая Родина новая папка\фото занятие\IMG-20211128-WA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8827940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 descr="F:\НОД . Моя малая Родина новая папка\фото занятие\IMG-20211125-WA0009.jpg"/>
          <p:cNvPicPr>
            <a:picLocks noChangeAspect="1" noChangeArrowheads="1"/>
          </p:cNvPicPr>
          <p:nvPr/>
        </p:nvPicPr>
        <p:blipFill>
          <a:blip r:embed="rId2" cstate="print"/>
          <a:srcRect t="14726" b="9417"/>
          <a:stretch>
            <a:fillRect/>
          </a:stretch>
        </p:blipFill>
        <p:spPr bwMode="auto">
          <a:xfrm>
            <a:off x="107503" y="76927"/>
            <a:ext cx="6222561" cy="472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5954" name="Picture 2" descr="F:\НОД . Моя малая Родина новая папка\фото занятие\IMG-20211126-WA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4432" y="1124744"/>
            <a:ext cx="6761079" cy="426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5955" name="Picture 3" descr="F:\НОД . Моя малая Родина новая папка\фото занятие\IMG-20211125-WA001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207" r="7237"/>
          <a:stretch>
            <a:fillRect/>
          </a:stretch>
        </p:blipFill>
        <p:spPr bwMode="auto">
          <a:xfrm>
            <a:off x="2267744" y="2420888"/>
            <a:ext cx="677159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F:\ФОТО-ЕРБОГАЧЕН-здания\DSC06531.JPG"/>
          <p:cNvPicPr>
            <a:picLocks noChangeAspect="1" noChangeArrowheads="1"/>
          </p:cNvPicPr>
          <p:nvPr/>
        </p:nvPicPr>
        <p:blipFill>
          <a:blip r:embed="rId3" cstate="print"/>
          <a:srcRect l="866"/>
          <a:stretch>
            <a:fillRect/>
          </a:stretch>
        </p:blipFill>
        <p:spPr bwMode="auto">
          <a:xfrm>
            <a:off x="107104" y="548680"/>
            <a:ext cx="8889735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E396F8E-3FA8-4685-9BE6-192071CF2E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0"/>
            <a:ext cx="6748796" cy="5063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052736"/>
            <a:ext cx="7711008" cy="21476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533400" y="4981135"/>
            <a:ext cx="7854696" cy="215857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</p:txBody>
      </p:sp>
      <p:pic>
        <p:nvPicPr>
          <p:cNvPr id="3074" name="Picture 2" descr="F:\ФОТО-ЕРБОГАЧЕН-здания\dsc065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836712"/>
            <a:ext cx="7691456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62304379_15408692.jpg"/>
          <p:cNvPicPr>
            <a:picLocks noChangeAspect="1"/>
          </p:cNvPicPr>
          <p:nvPr/>
        </p:nvPicPr>
        <p:blipFill>
          <a:blip r:embed="rId5" cstate="print"/>
          <a:srcRect r="4755" b="4049"/>
          <a:stretch>
            <a:fillRect/>
          </a:stretch>
        </p:blipFill>
        <p:spPr>
          <a:xfrm>
            <a:off x="2663280" y="1961456"/>
            <a:ext cx="6480720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3373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861048"/>
            <a:ext cx="8215064" cy="11200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2" descr="F:\проект-фото\PB0702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936438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проект-фото\PB070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8"/>
          <a:stretch>
            <a:fillRect/>
          </a:stretch>
        </p:blipFill>
        <p:spPr bwMode="auto">
          <a:xfrm>
            <a:off x="5292080" y="3429000"/>
            <a:ext cx="3627967" cy="2756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МЫ\Desktop\дети праз.ст.гр\PB0702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8176" y="260648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МЫ\Desktop\дети праз.ст.гр\PB0702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3789040"/>
            <a:ext cx="2935402" cy="2201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МЫ\Desktop\дети праз.ст.гр\PB070256.JPG"/>
          <p:cNvPicPr>
            <a:picLocks noChangeAspect="1" noChangeArrowheads="1"/>
          </p:cNvPicPr>
          <p:nvPr/>
        </p:nvPicPr>
        <p:blipFill>
          <a:blip r:embed="rId7" cstate="print"/>
          <a:srcRect b="5407"/>
          <a:stretch>
            <a:fillRect/>
          </a:stretch>
        </p:blipFill>
        <p:spPr bwMode="auto">
          <a:xfrm>
            <a:off x="251520" y="3429000"/>
            <a:ext cx="228371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getImage (2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76672"/>
            <a:ext cx="8172432" cy="546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052736"/>
            <a:ext cx="7711008" cy="21476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653135"/>
            <a:ext cx="7854696" cy="327999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4" name="Picture 2" descr="F:\ФОТО-ЕРБОГАЧЕН-здания\SAM_1632.JPG"/>
          <p:cNvPicPr>
            <a:picLocks noChangeAspect="1" noChangeArrowheads="1"/>
          </p:cNvPicPr>
          <p:nvPr/>
        </p:nvPicPr>
        <p:blipFill>
          <a:blip r:embed="rId3" cstate="print"/>
          <a:srcRect r="2875" b="12752"/>
          <a:stretch>
            <a:fillRect/>
          </a:stretch>
        </p:blipFill>
        <p:spPr bwMode="auto">
          <a:xfrm>
            <a:off x="395536" y="332656"/>
            <a:ext cx="8496944" cy="5724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72400" y="4509120"/>
            <a:ext cx="144016" cy="5040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МЫ\Desktop\P3250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6780244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МЫ\Desktop\P3250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772816"/>
            <a:ext cx="6804248" cy="510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052736"/>
            <a:ext cx="7711008" cy="21476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645024"/>
            <a:ext cx="7854696" cy="288032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2050" name="Picture 2" descr="C:\Users\МЫ\Desktop\Новая папка\IMG-20211026-WA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8481183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052736"/>
            <a:ext cx="7711008" cy="21476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533400" y="4981135"/>
            <a:ext cx="7854696" cy="215857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</p:txBody>
      </p:sp>
      <p:pic>
        <p:nvPicPr>
          <p:cNvPr id="3074" name="Picture 2" descr="C:\Users\МЫ\Desktop\Новая папка\IMG-20211111-WA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002"/>
            <a:ext cx="6732240" cy="5049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МЫ\Desktop\Новая папка\IMG-20211111-WA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132856"/>
            <a:ext cx="4211960" cy="4827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2" descr="C:\Users\МЫ\Desktop\sam_1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5760640" cy="5095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 descr="F:\НОД . Моя малая Родина новая папка\фото занятие\20211207_1546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132856"/>
            <a:ext cx="5952661" cy="4464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F:\НОД . Моя малая Родина новая папка\фото занятие\20211207_151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4644"/>
            <a:ext cx="8640960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02" name="Picture 2" descr="F:\НОД . Моя малая Родина новая папка\фото занятие\IMG-20211122-WA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861048"/>
            <a:ext cx="4593058" cy="2591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052736"/>
            <a:ext cx="7711008" cy="21476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533400" y="4981135"/>
            <a:ext cx="7854696" cy="215857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</p:txBody>
      </p:sp>
      <p:pic>
        <p:nvPicPr>
          <p:cNvPr id="102401" name="Picture 1" descr="F:\НОД . Моя малая Родина новая папка\фото занятие\IMG-20211207-WA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" y="619125"/>
            <a:ext cx="8820150" cy="561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getImage (18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3105" b="13660"/>
          <a:stretch>
            <a:fillRect/>
          </a:stretch>
        </p:blipFill>
        <p:spPr>
          <a:xfrm>
            <a:off x="179512" y="332656"/>
            <a:ext cx="8861420" cy="6273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267744" y="1935480"/>
            <a:ext cx="4320480" cy="29336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6980" name="Picture 4" descr="F:\НОД . Моя малая Родина новая папка\фото занятие\IMG-20210625-WA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88640"/>
            <a:ext cx="6768753" cy="5076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6979" name="Picture 3" descr="F:\НОД . Моя малая Родина новая папка\фото занятие\IMG-20211207-WA0001.jpg"/>
          <p:cNvPicPr>
            <a:picLocks noChangeAspect="1" noChangeArrowheads="1"/>
          </p:cNvPicPr>
          <p:nvPr/>
        </p:nvPicPr>
        <p:blipFill>
          <a:blip r:embed="rId3" cstate="print"/>
          <a:srcRect l="5581" r="11018"/>
          <a:stretch>
            <a:fillRect/>
          </a:stretch>
        </p:blipFill>
        <p:spPr bwMode="auto">
          <a:xfrm>
            <a:off x="3330469" y="3645024"/>
            <a:ext cx="5813531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052736"/>
            <a:ext cx="7711008" cy="21476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653135"/>
            <a:ext cx="7854696" cy="327999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1026" name="Picture 2" descr="F:\ФОТО-ЕРБОГАЧЕН-здания\ЗДАНИЕ ПОЧТЫ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244408" cy="6183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МЫ\Desktop\Новая папка\IMG-20211026-WA0023.jpg"/>
          <p:cNvPicPr>
            <a:picLocks noChangeAspect="1" noChangeArrowheads="1"/>
          </p:cNvPicPr>
          <p:nvPr/>
        </p:nvPicPr>
        <p:blipFill>
          <a:blip r:embed="rId4" cstate="print"/>
          <a:srcRect t="19474"/>
          <a:stretch>
            <a:fillRect/>
          </a:stretch>
        </p:blipFill>
        <p:spPr bwMode="auto">
          <a:xfrm>
            <a:off x="4502368" y="1874390"/>
            <a:ext cx="4641632" cy="498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 descr="F:\ФОТО-ЕРБОГАЧЕН-здания\SAM_1633.JPG"/>
          <p:cNvPicPr>
            <a:picLocks noChangeAspect="1" noChangeArrowheads="1"/>
          </p:cNvPicPr>
          <p:nvPr/>
        </p:nvPicPr>
        <p:blipFill>
          <a:blip r:embed="rId3" cstate="print"/>
          <a:srcRect b="24034"/>
          <a:stretch>
            <a:fillRect/>
          </a:stretch>
        </p:blipFill>
        <p:spPr bwMode="auto">
          <a:xfrm>
            <a:off x="0" y="0"/>
            <a:ext cx="7077628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052736"/>
            <a:ext cx="7711008" cy="21476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653135"/>
            <a:ext cx="7854696" cy="327999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102402" name="Picture 2" descr="F:\ФОТО-ЕРБОГАЧЕН-здания\SAM_1622.JPG"/>
          <p:cNvPicPr>
            <a:picLocks noChangeAspect="1" noChangeArrowheads="1"/>
          </p:cNvPicPr>
          <p:nvPr/>
        </p:nvPicPr>
        <p:blipFill>
          <a:blip r:embed="rId4" cstate="print"/>
          <a:srcRect t="7713" r="5028" b="13609"/>
          <a:stretch>
            <a:fillRect/>
          </a:stretch>
        </p:blipFill>
        <p:spPr bwMode="auto">
          <a:xfrm>
            <a:off x="1115616" y="1340768"/>
            <a:ext cx="6552728" cy="4301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03" name="Picture 3" descr="F:\ФОТО-ЕРБОГАЧЕН-здания\P9304528.JPG"/>
          <p:cNvPicPr>
            <a:picLocks noChangeAspect="1" noChangeArrowheads="1"/>
          </p:cNvPicPr>
          <p:nvPr/>
        </p:nvPicPr>
        <p:blipFill>
          <a:blip r:embed="rId5" cstate="print"/>
          <a:srcRect t="3488" b="12812"/>
          <a:stretch>
            <a:fillRect/>
          </a:stretch>
        </p:blipFill>
        <p:spPr bwMode="auto">
          <a:xfrm>
            <a:off x="2843808" y="2903375"/>
            <a:ext cx="6300192" cy="395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2150037"/>
          <p:cNvPicPr>
            <a:picLocks noChangeAspect="1" noChangeArrowheads="1"/>
          </p:cNvPicPr>
          <p:nvPr/>
        </p:nvPicPr>
        <p:blipFill>
          <a:blip r:embed="rId3" cstate="print">
            <a:lum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30" r="-17520" b="3022"/>
          <a:stretch>
            <a:fillRect/>
          </a:stretch>
        </p:blipFill>
        <p:spPr bwMode="auto">
          <a:xfrm>
            <a:off x="395536" y="692696"/>
            <a:ext cx="9769488" cy="5462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F:\Село\DSC06528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260648"/>
            <a:ext cx="8280920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8v55fOZNQ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29662" y="-441430"/>
            <a:ext cx="5940660" cy="7920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Содержимое 3" descr="ApIEw4wc5FM.jpg"/>
          <p:cNvPicPr>
            <a:picLocks noGrp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467544" y="548680"/>
            <a:ext cx="8136904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052736"/>
            <a:ext cx="7711008" cy="214766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533400" y="4981135"/>
            <a:ext cx="7854696" cy="215857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</p:txBody>
      </p:sp>
      <p:pic>
        <p:nvPicPr>
          <p:cNvPr id="4" name="Picture 3" descr="100_1342"/>
          <p:cNvPicPr>
            <a:picLocks noChangeAspect="1" noChangeArrowheads="1"/>
          </p:cNvPicPr>
          <p:nvPr/>
        </p:nvPicPr>
        <p:blipFill>
          <a:blip r:embed="rId3" cstate="print"/>
          <a:srcRect b="16541"/>
          <a:stretch>
            <a:fillRect/>
          </a:stretch>
        </p:blipFill>
        <p:spPr bwMode="auto">
          <a:xfrm>
            <a:off x="467544" y="332656"/>
            <a:ext cx="8280920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P8292539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179512" y="188639"/>
            <a:ext cx="6840760" cy="5130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077072"/>
            <a:ext cx="5904656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203848" y="342900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getImage (23).jpg"/>
          <p:cNvPicPr>
            <a:picLocks noChangeAspect="1"/>
          </p:cNvPicPr>
          <p:nvPr/>
        </p:nvPicPr>
        <p:blipFill>
          <a:blip r:embed="rId4" cstate="print"/>
          <a:srcRect l="12000" b="12990"/>
          <a:stretch>
            <a:fillRect/>
          </a:stretch>
        </p:blipFill>
        <p:spPr>
          <a:xfrm>
            <a:off x="1403648" y="1556792"/>
            <a:ext cx="7319665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 flipV="1">
            <a:off x="3131840" y="6669360"/>
            <a:ext cx="5554960" cy="18864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6491064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5" descr="getImage (9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7031767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NwPnQ4McJo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764704"/>
            <a:ext cx="7408158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P6241076"/>
          <p:cNvPicPr>
            <a:picLocks noChangeAspect="1" noChangeArrowheads="1"/>
          </p:cNvPicPr>
          <p:nvPr/>
        </p:nvPicPr>
        <p:blipFill>
          <a:blip r:embed="rId5" cstate="print"/>
          <a:srcRect t="2071" b="4949"/>
          <a:stretch>
            <a:fillRect/>
          </a:stretch>
        </p:blipFill>
        <p:spPr bwMode="auto">
          <a:xfrm>
            <a:off x="2123727" y="1961456"/>
            <a:ext cx="7020273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1044</TotalTime>
  <Words>606</Words>
  <Application>Microsoft Office PowerPoint</Application>
  <PresentationFormat>Экран (4:3)</PresentationFormat>
  <Paragraphs>86</Paragraphs>
  <Slides>33</Slides>
  <Notes>25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Поток</vt:lpstr>
      <vt:lpstr>Слайд</vt:lpstr>
      <vt:lpstr>Моя малая Родина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МЫ</dc:creator>
  <cp:lastModifiedBy>Ольга</cp:lastModifiedBy>
  <cp:revision>109</cp:revision>
  <dcterms:created xsi:type="dcterms:W3CDTF">2001-12-31T21:38:05Z</dcterms:created>
  <dcterms:modified xsi:type="dcterms:W3CDTF">2001-12-31T17:27:24Z</dcterms:modified>
</cp:coreProperties>
</file>