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2" r:id="rId14"/>
    <p:sldId id="267" r:id="rId15"/>
    <p:sldId id="268" r:id="rId16"/>
    <p:sldId id="269" r:id="rId17"/>
    <p:sldId id="274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6" d="100"/>
          <a:sy n="66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66BDF4-9878-4078-BCD1-686BC284BA8B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BA6ACE-39D8-4265-BBE7-8D8BA9032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15C7E-2995-4D0D-BF20-066F6E73AE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45088-A0BB-449C-A1D6-61952DF26D7A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4945D-6BF9-430A-9BA6-CBADCA358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2E98-F633-46E7-97AC-88DB695B254F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A5D7-7E51-4E05-B6C3-A588B03BD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AA50-54D3-4DFD-AE81-476D6113F313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DA0F-CBE6-4102-905E-B6409393A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0CD1-A761-4756-A15E-1D08859CDAD6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4C8A-460E-40CE-8A06-31DEA4F49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3CEB5-36E3-4200-A2B5-AE7A0ECF052B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66985-B800-40BB-BB7B-0F1EE4B96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73EF-8DE6-4626-95B9-CC49521901B7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D996-DDE1-41FC-9C08-10D3FD02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670A9-1271-4BD2-89C5-4A7BAED2D883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C8D19-5BC0-4578-80F5-23718E08D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40B8-D6FD-44DD-B364-A23BD49B93FC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B296-9C58-410C-BEED-89C969014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C69736-429E-4372-A643-A4F648D60407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D47753-1325-45EE-A8CC-79EB14EB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CF8D75-C0B9-4354-B3B5-C703A0685C0D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343CCF-6FCF-4F8B-937C-72DC87190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981435-5031-486E-A0CA-70E496A0B802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EE34B-2D46-47C6-B5B1-27F13A658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363CB7A-BB07-4081-BD48-0A8852940258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C52D09-AC33-419F-A834-CFFFB4D3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1" r:id="rId2"/>
    <p:sldLayoutId id="2147483827" r:id="rId3"/>
    <p:sldLayoutId id="2147483822" r:id="rId4"/>
    <p:sldLayoutId id="2147483828" r:id="rId5"/>
    <p:sldLayoutId id="2147483823" r:id="rId6"/>
    <p:sldLayoutId id="2147483829" r:id="rId7"/>
    <p:sldLayoutId id="2147483830" r:id="rId8"/>
    <p:sldLayoutId id="2147483831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1925" y="360363"/>
            <a:ext cx="7407275" cy="34258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8800" b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«КНИЖКИНА НЕДЕЛЯ»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4286250"/>
            <a:ext cx="7407275" cy="142875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Лахонина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Зинаида Валерьевна,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«Радуга»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3" descr="C:\Users\Анастасия\Мои документы\документы\Дизайн презентаций\Рисунки\Анимашки\329c18a0d4eb56aa8851540e70bbaa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0037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4399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занятии по конструированию дети узнали об этапах создания книги, о людях, которые трудятся над созданием книги и попробовали самостоятельно сделать «книжки-малышки».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нарисовали яркие обложки в виде сюжетных картинок и придумали интересные рассказы.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2" name="Picture 4" descr="C:\Users\Анастасия\Desktop\SAM_0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8741">
            <a:off x="1460395" y="2178781"/>
            <a:ext cx="2428892" cy="1556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Users\Анастасия\Desktop\SAM_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1634">
            <a:off x="5108753" y="2114738"/>
            <a:ext cx="2586041" cy="1939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C:\Users\Анастасия\Desktop\SAM_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89886">
            <a:off x="1302460" y="4426475"/>
            <a:ext cx="2228851" cy="1671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5" name="Picture 7" descr="C:\Users\Анастасия\Desktop\SAM_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9444">
            <a:off x="6432786" y="4696198"/>
            <a:ext cx="2023082" cy="151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8" descr="C:\Users\Анастасия\Desktop\SAM_07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14818"/>
            <a:ext cx="2143140" cy="160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астасия\Desktop\SAM_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3348046" cy="2511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 descr="C:\Users\Анастасия\Desktop\SAM_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71479"/>
            <a:ext cx="3276608" cy="2457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C:\Users\Анастасия\Desktop\SAM_0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4052885" cy="3039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511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занятии художественного творчества (аппликация) дети изготовили красивые закладки для своих книжек.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2" descr="C:\Users\Анастасия\Мои документы\документы\Дизайн презентаций\Рисунки\Анимашки\3f7dce52214069348e1e86f849a0d3d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56199">
            <a:off x="1320800" y="985838"/>
            <a:ext cx="1655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Анастасия\Мои документы\документы\Дизайн презентаций\Рисунки\Дети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14813"/>
            <a:ext cx="18145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Анастасия\Desktop\SAM_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2562228" cy="1921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C:\Users\Анастасия\Desktop\SAM_0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571744"/>
            <a:ext cx="2500330" cy="187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 descr="C:\Users\Анастасия\Desktop\SAM_0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286256"/>
            <a:ext cx="2643206" cy="1982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астасия\Desktop\SAM_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3571900" cy="2678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C:\Users\Анастасия\Desktop\SAM_0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886197" cy="2914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654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проекта была проведена экскурсия  в детскую библиотеку, где дети впервые познакомились с книжкиным домом, с огромным многообразием книг, журналов. В ходе экскурсии дети познакомились с профессией библиотекаря и библиотечным «богатством» (книгами).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Результатом экскурсии в библиотеку стало не только обогащение знаний детей о книгах, но и повторное посещение библиотеки вместе с родителями.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2" descr="C:\Users\Анастасия\Мои документы\документы\Аниме_рисунки\Марина\картинки для школы\Обложки\read_4cl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357563"/>
            <a:ext cx="1857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Анастасия\Мои документы\документы\Аниме_рисунки\Марина\картинки для школы\Канцелярия\j0382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714750"/>
            <a:ext cx="255746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3500438"/>
            <a:ext cx="1762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22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Активное участие в проекте приняли и родители.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 проведении акции «Подари книгу детскому саду» родители внесли  вклад в оформление книжного уголка, пополнив его новыми, не только красивыми, но и интересными книгами. Совместно с детьми родители сочиняли сказки, рассказы, стихи для создания собственной книжки.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3" descr="C:\Users\Анастасия\Desktop\SAM_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32004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Результативный этап: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Был обновлен «Книжный уголок».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ходе  проекта  было замечено, что дети стали чаще брать в руки книги, рассматривать иллюстрации познавательных и других книг, стали больше просить воспитателя почитать им.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Было  изменено и отношение детей к книгам. Они стали аккуратнее и бережнее к ним относиться. </a:t>
            </a:r>
          </a:p>
          <a:p>
            <a:pPr eaLnBrk="1" hangingPunct="1"/>
            <a:endParaRPr lang="ru-RU" smtClean="0"/>
          </a:p>
        </p:txBody>
      </p:sp>
      <p:pic>
        <p:nvPicPr>
          <p:cNvPr id="23556" name="Picture 2" descr="C:\Users\Анастасия\Мои документы\документы\Дизайн презентаций\Рисунки\Дети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00563"/>
            <a:ext cx="19288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Анастасия\Мои документы\документы\Дизайн презентаций\Рисунки\Школа\037001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429125"/>
            <a:ext cx="21383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62950" cy="11620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24579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8507413" cy="698500"/>
          </a:xfrm>
        </p:spPr>
        <p:txBody>
          <a:bodyPr/>
          <a:lstStyle/>
          <a:p>
            <a:pPr marL="44450" algn="ctr">
              <a:spcBef>
                <a:spcPct val="0"/>
              </a:spcBef>
            </a:pPr>
            <a:r>
              <a:rPr lang="ru-RU" sz="2000" smtClean="0"/>
              <a:t>Анкета для родителей</a:t>
            </a:r>
          </a:p>
        </p:txBody>
      </p:sp>
      <p:sp>
        <p:nvSpPr>
          <p:cNvPr id="24580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smtClean="0"/>
              <a:t>Мы хотим лучше узнать о вашем ребенке -  расскажите:</a:t>
            </a:r>
          </a:p>
          <a:p>
            <a:r>
              <a:rPr lang="ru-RU" sz="2000" smtClean="0"/>
              <a:t>1. Проявляет ли ваш ребенок интерес к книге (новой книге)? (да, нет)</a:t>
            </a:r>
          </a:p>
          <a:p>
            <a:r>
              <a:rPr lang="ru-RU" sz="2000" smtClean="0"/>
              <a:t>2. Любимые книги вашего ребенка (название книги, название произведений) </a:t>
            </a:r>
          </a:p>
          <a:p>
            <a:r>
              <a:rPr lang="ru-RU" sz="2000" smtClean="0"/>
              <a:t>3.Посещали ли вы когда – нибудь с ребенком библиотеку?</a:t>
            </a:r>
          </a:p>
          <a:p>
            <a:r>
              <a:rPr lang="ru-RU" sz="2000" smtClean="0"/>
              <a:t>4. Просит ли ребенок дома почитать какую - либо книгу?</a:t>
            </a:r>
          </a:p>
          <a:p>
            <a:r>
              <a:rPr lang="ru-RU" sz="2000" smtClean="0"/>
              <a:t>5.Обсуждаете ли вы с ребенком прочитанное произведение?</a:t>
            </a:r>
          </a:p>
          <a:p>
            <a:r>
              <a:rPr lang="ru-RU" sz="2000" smtClean="0"/>
              <a:t>6. Умеет ли ваш ребенок читать? (да, нет; по слогам, быстро и т.д.)</a:t>
            </a:r>
          </a:p>
          <a:p>
            <a:r>
              <a:rPr lang="ru-RU" sz="2000" smtClean="0"/>
              <a:t>. Вы – читающая семья?</a:t>
            </a:r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002588" cy="8350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2"/>
          </p:nvPr>
        </p:nvSpPr>
        <p:spPr>
          <a:xfrm>
            <a:off x="457200" y="1125538"/>
            <a:ext cx="8686800" cy="438150"/>
          </a:xfrm>
        </p:spPr>
        <p:txBody>
          <a:bodyPr/>
          <a:lstStyle/>
          <a:p>
            <a:pPr marL="44450" algn="ctr">
              <a:spcBef>
                <a:spcPct val="0"/>
              </a:spcBef>
            </a:pPr>
            <a:r>
              <a:rPr lang="ru-RU" sz="2400" smtClean="0"/>
              <a:t>Используемая литература:</a:t>
            </a: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8153400" cy="5545138"/>
          </a:xfrm>
        </p:spPr>
        <p:txBody>
          <a:bodyPr/>
          <a:lstStyle/>
          <a:p>
            <a:r>
              <a:rPr lang="ru-RU" sz="2000" smtClean="0"/>
              <a:t>1. «Из истории книги (как сваляли книгу, сказка «Тщеславный король Пергама» -с. 6; «Путешествие по сказкам А.С. Пушкина» – с.21)». Петр Кошель. Газета «Дошкольное образование», ноябрь 2002 № 23(95), стр. 6, 21.</a:t>
            </a:r>
          </a:p>
          <a:p>
            <a:r>
              <a:rPr lang="ru-RU" sz="2000" smtClean="0"/>
              <a:t>2. Бондаренко Т.М. /Практическое пособие для воспитателей и методистов ДОУ: организация непосредственно образовательной деятельности в подготовительной группе детского сада/ 2012, стр. 115.</a:t>
            </a:r>
          </a:p>
          <a:p>
            <a:r>
              <a:rPr lang="ru-RU" sz="2000" smtClean="0"/>
              <a:t>3. Родительские собрания в детском саду: Подготовительная группа/ «Мы – читающая семья?»// Авт.-сост. С.В. Чиркова – М.: ВАКО,2011, стр.286.</a:t>
            </a:r>
          </a:p>
          <a:p>
            <a:r>
              <a:rPr lang="ru-RU" sz="2000" smtClean="0"/>
              <a:t>4. Смирнова О./Дошкольное воспитание/ Приобщение к книге: опыт реализации проектной модели// №8, 2007 -  с. 51.( См. примерный конспект занятия «Как рождается книга?»).</a:t>
            </a:r>
          </a:p>
          <a:p>
            <a:r>
              <a:rPr lang="ru-RU" sz="2000" smtClean="0"/>
              <a:t>5. Куликовских Н./Дошкольное воспитание/ Увлечь книгой// №5, 2007 – с.37.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814112">
            <a:off x="1492250" y="2646363"/>
            <a:ext cx="76644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ВНИМАНИЕ!!!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6627" name="Picture 2" descr="C:\Users\Анастасия\Мои документы\документы\Смайлики - Анимация\0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929063"/>
            <a:ext cx="249396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Анастасия\Мои документы\документы\Смайлики - Анимация\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804863"/>
            <a:ext cx="24288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440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поисково-познавательный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(1неделя)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 родители, дети, библиотекарь.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1214438" y="1357313"/>
            <a:ext cx="7720012" cy="48910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Развитие познавательных, творческих способностей детей в процессе разрешения специально смоделированной проблемной ситуации.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Приобщение детей к книжной культуре, повышение интереса к стремлению получать знания через книгу.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44" name="Picture 4" descr="C:\Users\Анастасия\Desktop\MTBD05094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5000625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981075"/>
            <a:ext cx="8148637" cy="5448300"/>
          </a:xfrm>
        </p:spPr>
        <p:txBody>
          <a:bodyPr>
            <a:normAutofit fontScale="25000" lnSpcReduction="20000"/>
          </a:bodyPr>
          <a:lstStyle/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1.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Развивать поисково-познавательную деятельность детей: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способность к определению задач на основе поставленной проблемы;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умение планировать этапы своих действий, аргументировать свой выбор;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находить разные способы решения проблемных ситуаций.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Развивать способности к созданию задуманного продукта.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Совершенствовать уровень накопленных практических навыков: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находить нужный материал 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(в библиотеке, дома и т.д.)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побуждать детей к сочинительству 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(сочинения, рассказы, стихи о книге)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развивать художественный вкус, навыки дизайна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 (оформление титульного листа, страниц книги, закладки)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Активизировать речь.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Поддерживать интерес детей к деятельности сверстников, вызвать дух соревнования.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 Воспитывать бережное отношение к книгам, природе.</a:t>
            </a:r>
          </a:p>
          <a:p>
            <a:pPr marL="365760" indent="-283464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Сформировать у детей понимание того, что книга – основной источник знаний; </a:t>
            </a:r>
          </a:p>
          <a:p>
            <a:pPr marL="365760" indent="-283464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Учить правилам общения с книгой; </a:t>
            </a:r>
          </a:p>
          <a:p>
            <a:pPr marL="365760" indent="-283464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9. Воспитывать любовь к книге, вызывать положительные эмоции при чтении книги, интерес к книге.</a:t>
            </a:r>
          </a:p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1268" name="Picture 5" descr="C:\Users\Анастасия\Desktop\MTBD05094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ГИПОТЕЗА: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3267075"/>
          </a:xfrm>
        </p:spPr>
        <p:txBody>
          <a:bodyPr>
            <a:normAutofit fontScale="850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считаю, что более глубокое и подробное знакомство с книгой, особенностями ее создания, ее хранилищем – библиотекой будет способствовать более частому обращению детей к книгам, бережному отношению к ним, желанию изучать книги, рассматривать иллюстрации, а в дальнейшем, и желанию больше читать книги самостоятельно.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2292" name="Picture 1" descr="C:\Users\Анастасия\Мои документы\документы\Аниме_рисунки\карт\папи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4572000"/>
            <a:ext cx="1619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905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АКТУАЛЬНОСТЬ:</a:t>
            </a: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908050"/>
            <a:ext cx="7862887" cy="5616575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 – незаменимый источник знаний для взрослых и детей. Ребенок, беря в руки книгу, непроизвольно ее открывает. Загадочный и неизведанный мир предстает перед ним: сказки, волшебные страны, незнакомые предметы, удивительная природа - все так и манит заглянуть вглубь книги, проникнуть в ее тайны, разгадать загадки и отправиться вместе с ее героями в путешествие за знаниями.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современном обществе на смену книгам все чаще и чаще приходят компьютеры,  электронные и цифровые носители. Книги становятся невостребованными, пылятся на полках, простаивают в библиотеках и магазинах. Современному родителю проще нажать кнопку дистанционного пульта, чем достать и прочитать своему ребенку книгу. А только при живом общении происходит становление и развитие ребенка. Следствием недостаточного общения детей с книгами становятся речевые нарушения, нарушения мыслительных процессов, развитие коммуникативных функций и т.д. Все это негативно отражается на общем состоянии ребенка и на формировании его как личности.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аспект, на который я обратила внимание – это отношение детей к книгам: рвут, мнут листы, не кладут на место. Поэтому, смоделировав проблемную ситуацию, обратила внимание детей на «испорченную» книгу, впоследствии  решили с детьми создать «бригаду скорой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книжкиной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помощи». В процессе работы пришли к выводу , что нужно беречь книги – как основной источник знаний и вовремя их «лечить».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актуальность  нашего проекта обусловлена недостаточной востребованностью  книг подрастающим поколением и небрежным отношением к ним.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Анастасия\Desktop\MTBD05094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Подготовительный этап:</a:t>
            </a:r>
            <a:br>
              <a:rPr lang="ru-RU" sz="5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endParaRPr lang="ru-RU" sz="5400" b="1" dirty="0" smtClean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71563" y="476250"/>
            <a:ext cx="7862887" cy="5772150"/>
          </a:xfrm>
        </p:spPr>
        <p:txBody>
          <a:bodyPr/>
          <a:lstStyle/>
          <a:p>
            <a:pPr eaLnBrk="1" hangingPunct="1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Цель: провести беседу (интервьюирование) «Моя любимая книга»; отобрать и подарить книги детям средней группы; посетить библиотеку; подумать о том, как самим изготовить свою книгу. А так же подбор информации по тематике: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Анкетирование родителей (выявить, что читают родители детям).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Подбор наглядно-дидактического пособий, демонстрационного материала для занятий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Оформление информационного уголка для родителей: размещение рекомендаций и консультаций по теме «Для чего нужна книга».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в группе зоны книжного уголка.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Составление картотеки загадок, пословиц и поговорок.</a:t>
            </a:r>
          </a:p>
        </p:txBody>
      </p:sp>
      <p:pic>
        <p:nvPicPr>
          <p:cNvPr id="14340" name="Picture 4" descr="C:\Users\Анастасия\Desktop\MTBD05094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445125"/>
            <a:ext cx="1428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38" y="188913"/>
            <a:ext cx="7720012" cy="6480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</a:rPr>
              <a:t>Основной  этап (практический): </a:t>
            </a:r>
            <a:r>
              <a:rPr lang="ru-RU" sz="11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1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Monotype Corsiva" pitchFamily="66" charset="0"/>
              </a:rPr>
              <a:t>Цель:</a:t>
            </a:r>
            <a:br>
              <a:rPr lang="ru-RU" sz="1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Подготовить цикл познавательных занятий на тему «Как рождается книга?»; познакомить с книгами разного жанра, провести интегрированные занятия по ознакомлению с творчеством классиков детской литературы, художников – иллюстраторов, учить изображать литературных героев в продуктивных видах деятельности; провести литературные конкурсы; продолжать работу над выпуском книги и оформлением книжного уголка. </a:t>
            </a:r>
            <a:r>
              <a:rPr lang="ru-RU" sz="11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1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дети, получив всю  необходимую информацию, начинают работать как взрослые, над созданием книг. На данном этапе использован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в обучении - самостоятельное добывание знаний детьми в процессе труда. Данный этап имеет место быть как во время непосредственной образовательной деятельности, так и в свободное от занятий время.  Во время проведения практической части дети «создавали» книги, работали «писателями», рисовали иллюстрации, подшивали переплеты, оформляли титульные листы, делали закладки. Кроме того, в группе работала «бригада скорой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книжкиной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помощи», которая лечила старенькие и «заболевшие» книги: разглаживала мятые странички, подклеивала листочки и  переплеты.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3" name="Picture 2" descr="C:\Users\Анастасия\Мои документы\документы\Дизайн презентаций\Рисунки\Анимашки\1ab5211e99c6305093bb237702b750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533" flipV="1">
            <a:off x="6946900" y="5757863"/>
            <a:ext cx="21145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91450" cy="66690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Для реализации поставленных задач были проведены следующие занятия: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Занятие по ознакомлению с окружающим миром «Как рождается книга?» (дети узнали об истории и технологии появления книги, о первых берестяных и свалянных книгах,  печатных станках, об использовании древесины для создания бумаги. Был пополнен речевой запас детей новыми словами: целлюлоза, иллюстрации, иллюстратор);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Занятие по ручной труду -  «</a:t>
            </a: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больница» (учить ремонтировать книги, бережно к ним относиться);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Чтение произведений по теме проекта В </a:t>
            </a: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Валькова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дом», чтение русских народных сказок, чтение сказок А.С.Пушкина ( «Сказка о рыбаке и рыбке…», «У Лукоморья дуб зеленый…» и др.);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Занятие по художественному творчеству (лепка) «Любимый герой из сказки» (учить передавать характерные особенности внешнего вида, сюжета сказки) и занятие по </a:t>
            </a: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«Знакомство с творчеством художника – иллюстратора Е.М. Рачева»;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Придумывание различных вариантов продолжения сказок, проблемный вопрос: «Представьте, что герой сказки поступил бы иначе. Что могло тогда произойти?» и </a:t>
            </a: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Музыкальная деятельность: прослушивание аудиозаписи сказок, музыка;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Сюжетно-ролевая игра «Библиотека», «Книжный магазин»,интервьюирование на тему: « Моя любимая книга»;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Вечер загадок «Угадай, кто это?» (развивать логическое мышление, познавательный интерес, сообразительность);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Дидактические игры «Из какой сказки?», «Расскажи сказку по картинке», «Из какой сказки отрывок»;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Занятие по математике «Путешествие с любимыми героями»; 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Презентация своей книжки (созданной с помощью родителей и воспитателей);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Итоговое мероприятие « Путешествие по сказкам А.С. Пушкина»;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Родительское собрание в форме игры - конкурса «Мы – читающая семья?».  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Users\Анастасия\Мои документы\документы\Дизайн презентаций\Рисунки\Безимени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604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Анастасия\Мои документы\документы\Дизайн презентаций\Рисунки\Безимени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4005263"/>
            <a:ext cx="1571626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Анастасия\Мои документы\документы\Дизайн презентаций\Рисунки\Безимени-2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5643563"/>
            <a:ext cx="16224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Анастасия\Мои документы\документы\Дизайн презентаций\Рисунки\Безимени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572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Анастасия\Мои документы\документы\Дизайн презентаций\Рисунки\2f0757226df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975" y="2133600"/>
            <a:ext cx="137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1998</TotalTime>
  <Words>711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Corbel</vt:lpstr>
      <vt:lpstr>Wingdings 2</vt:lpstr>
      <vt:lpstr>Verdana</vt:lpstr>
      <vt:lpstr>Calibri</vt:lpstr>
      <vt:lpstr>Gill Sans MT</vt:lpstr>
      <vt:lpstr>Monotype Corsiva</vt:lpstr>
      <vt:lpstr>Times New Roman</vt:lpstr>
      <vt:lpstr>Солнцестояние</vt:lpstr>
      <vt:lpstr>«КНИЖКИНА НЕДЕЛЯ»</vt:lpstr>
      <vt:lpstr>Тип проекта: поисково-познавательный Продолжительность: краткосрочный (1неделя) Участники проекта: воспитатель, родители, дети, библиотекарь.  </vt:lpstr>
      <vt:lpstr>ЦЕЛЬ:</vt:lpstr>
      <vt:lpstr>ЗАДАЧИ:</vt:lpstr>
      <vt:lpstr>ГИПОТЕЗА:</vt:lpstr>
      <vt:lpstr>АКТУАЛЬНОСТЬ:</vt:lpstr>
      <vt:lpstr>Подготовительный этап: </vt:lpstr>
      <vt:lpstr>Основной  этап (практический):  Цель: Подготовить цикл познавательных занятий на тему «Как рождается книга?»; познакомить с книгами разного жанра, провести интегрированные занятия по ознакомлению с творчеством классиков детской литературы, художников – иллюстраторов, учить изображать литературных героев в продуктивных видах деятельности; провести литературные конкурсы; продолжать работу над выпуском книги и оформлением книжного уголка.  Когда дети, получив всю  необходимую информацию, начинают работать как взрослые, над созданием книг. На данном этапе использован деятельностный подход в обучении - самостоятельное добывание знаний детьми в процессе труда. Данный этап имеет место быть как во время непосредственной образовательной деятельности, так и в свободное от занятий время.  Во время проведения практической части дети «создавали» книги, работали «писателями», рисовали иллюстрации, подшивали переплеты, оформляли титульные листы, делали закладки. Кроме того, в группе работала «бригада скорой книжкиной помощи», которая лечила старенькие и «заболевшие» книги: разглаживала мятые странички, подклеивала листочки и  переплеты. </vt:lpstr>
      <vt:lpstr>Для реализации поставленных задач были проведены следующие занятия: 1. Занятие по ознакомлению с окружающим миром «Как рождается книга?» (дети узнали об истории и технологии появления книги, о первых берестяных и свалянных книгах,  печатных станках, об использовании древесины для создания бумаги. Был пополнен речевой запас детей новыми словами: целлюлоза, иллюстрации, иллюстратор); 2. Занятие по ручной труду -  «Книжкина больница» (учить ремонтировать книги, бережно к ним относиться); 3. Чтение произведений по теме проекта В Валькова «Книжкин дом», чтение русских народных сказок, чтение сказок А.С.Пушкина ( «Сказка о рыбаке и рыбке…», «У Лукоморья дуб зеленый…» и др.); 4. Занятие по художественному творчеству (лепка) «Любимый герой из сказки» (учить передавать характерные особенности внешнего вида, сюжета сказки) и занятие по изодеятельности «Знакомство с творчеством художника – иллюстратора Е.М. Рачева»; 5. Придумывание различных вариантов продолжения сказок, проблемный вопрос: «Представьте, что герой сказки поступил бы иначе. Что могло тогда произойти?» и тд.; 6. Музыкальная деятельность: прослушивание аудиозаписи сказок, музыка; 7. Сюжетно-ролевая игра «Библиотека», «Книжный магазин»,интервьюирование на тему: « Моя любимая книга»; 8. Вечер загадок «Угадай, кто это?» (развивать логическое мышление, познавательный интерес, сообразительность); 9. Дидактические игры «Из какой сказки?», «Расскажи сказку по картинке», «Из какой сказки отрывок»; 10. Занятие по математике «Путешествие с любимыми героями»;  11. Презентация своей книжки (созданной с помощью родителей и воспитателей); 12. Итоговое мероприятие « Путешествие по сказкам А.С. Пушкина»; 13. Родительское собрание в форме игры - конкурса «Мы – читающая семья?».      </vt:lpstr>
      <vt:lpstr>На занятии по конструированию дети узнали об этапах создания книги, о людях, которые трудятся над созданием книги и попробовали самостоятельно сделать «книжки-малышки». Дети нарисовали яркие обложки в виде сюжетных картинок и придумали интересные рассказы.    </vt:lpstr>
      <vt:lpstr>Слайд 11</vt:lpstr>
      <vt:lpstr>На занятии художественного творчества (аппликация) дети изготовили красивые закладки для своих книжек.     </vt:lpstr>
      <vt:lpstr>Слайд 13</vt:lpstr>
      <vt:lpstr>В рамках проекта была проведена экскурсия  в детскую библиотеку, где дети впервые познакомились с книжкиным домом, с огромным многообразием книг, журналов. В ходе экскурсии дети познакомились с профессией библиотекаря и библиотечным «богатством» (книгами).  Результатом экскурсии в библиотеку стало не только обогащение знаний детей о книгах, но и повторное посещение библиотеки вместе с родителями. </vt:lpstr>
      <vt:lpstr>Активное участие в проекте приняли и родители. При проведении акции «Подари книгу детскому саду» родители внесли  вклад в оформление книжного уголка, пополнив его новыми, не только красивыми, но и интересными книгами. Совместно с детьми родители сочиняли сказки, рассказы, стихи для создания собственной книжки.    </vt:lpstr>
      <vt:lpstr>Результативный этап:</vt:lpstr>
      <vt:lpstr>Приложение</vt:lpstr>
      <vt:lpstr>Приложение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«КНИЖКИНЫ ИМЕНИНЫ»</dc:title>
  <dc:creator>Анастасия</dc:creator>
  <cp:lastModifiedBy>User</cp:lastModifiedBy>
  <cp:revision>29</cp:revision>
  <dcterms:created xsi:type="dcterms:W3CDTF">2014-02-18T05:18:06Z</dcterms:created>
  <dcterms:modified xsi:type="dcterms:W3CDTF">2021-10-05T09:52:15Z</dcterms:modified>
</cp:coreProperties>
</file>