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4020" r:id="rId1"/>
  </p:sldMasterIdLst>
  <p:notesMasterIdLst>
    <p:notesMasterId r:id="rId10"/>
  </p:notesMasterIdLst>
  <p:sldIdLst>
    <p:sldId id="256" r:id="rId2"/>
    <p:sldId id="271" r:id="rId3"/>
    <p:sldId id="284" r:id="rId4"/>
    <p:sldId id="257" r:id="rId5"/>
    <p:sldId id="258" r:id="rId6"/>
    <p:sldId id="259" r:id="rId7"/>
    <p:sldId id="260" r:id="rId8"/>
    <p:sldId id="28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1A501-6C51-4D26-831D-3F398AFE0BB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79792-4697-486B-BD02-A7FC84407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79792-4697-486B-BD02-A7FC8440717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79792-4697-486B-BD02-A7FC8440717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79792-4697-486B-BD02-A7FC8440717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79792-4697-486B-BD02-A7FC8440717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79792-4697-486B-BD02-A7FC8440717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79792-4697-486B-BD02-A7FC8440717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79792-4697-486B-BD02-A7FC8440717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A5AA-0E6D-4501-8C0A-ED7D00032EF7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E175534-B9D3-4BC1-BB8D-B812FFCDE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8000">
    <p:wheel spokes="3"/>
    <p:sndAc>
      <p:stSnd>
        <p:snd r:embed="rId1" name="cashreg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A5AA-0E6D-4501-8C0A-ED7D00032EF7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5534-B9D3-4BC1-BB8D-B812FFCDE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8000">
    <p:wheel spokes="3"/>
    <p:sndAc>
      <p:stSnd>
        <p:snd r:embed="rId1" name="cashreg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A5AA-0E6D-4501-8C0A-ED7D00032EF7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5534-B9D3-4BC1-BB8D-B812FFCDE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8000">
    <p:wheel spokes="3"/>
    <p:sndAc>
      <p:stSnd>
        <p:snd r:embed="rId1" name="cashreg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A5AA-0E6D-4501-8C0A-ED7D00032EF7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E175534-B9D3-4BC1-BB8D-B812FFCDE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8000">
    <p:wheel spokes="3"/>
    <p:sndAc>
      <p:stSnd>
        <p:snd r:embed="rId1" name="cashreg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A5AA-0E6D-4501-8C0A-ED7D00032EF7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5534-B9D3-4BC1-BB8D-B812FFCDEF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8000">
    <p:wheel spokes="3"/>
    <p:sndAc>
      <p:stSnd>
        <p:snd r:embed="rId1" name="cashreg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A5AA-0E6D-4501-8C0A-ED7D00032EF7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5534-B9D3-4BC1-BB8D-B812FFCDE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8000">
    <p:wheel spokes="3"/>
    <p:sndAc>
      <p:stSnd>
        <p:snd r:embed="rId1" name="cashreg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A5AA-0E6D-4501-8C0A-ED7D00032EF7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E175534-B9D3-4BC1-BB8D-B812FFCDEF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advTm="8000">
    <p:wheel spokes="3"/>
    <p:sndAc>
      <p:stSnd>
        <p:snd r:embed="rId1" name="cashreg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A5AA-0E6D-4501-8C0A-ED7D00032EF7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5534-B9D3-4BC1-BB8D-B812FFCDE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8000">
    <p:wheel spokes="3"/>
    <p:sndAc>
      <p:stSnd>
        <p:snd r:embed="rId1" name="cashreg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A5AA-0E6D-4501-8C0A-ED7D00032EF7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5534-B9D3-4BC1-BB8D-B812FFCDE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8000">
    <p:wheel spokes="3"/>
    <p:sndAc>
      <p:stSnd>
        <p:snd r:embed="rId1" name="cashreg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A5AA-0E6D-4501-8C0A-ED7D00032EF7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5534-B9D3-4BC1-BB8D-B812FFCDEF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8000">
    <p:wheel spokes="3"/>
    <p:sndAc>
      <p:stSnd>
        <p:snd r:embed="rId1" name="cashreg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A5AA-0E6D-4501-8C0A-ED7D00032EF7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75534-B9D3-4BC1-BB8D-B812FFCDEF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advTm="8000">
    <p:wheel spokes="3"/>
    <p:sndAc>
      <p:stSnd>
        <p:snd r:embed="rId1" name="cashreg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25A5AA-0E6D-4501-8C0A-ED7D00032EF7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E175534-B9D3-4BC1-BB8D-B812FFCDEF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ransition advTm="8000">
    <p:wheel spokes="3"/>
    <p:sndAc>
      <p:stSnd>
        <p:snd r:embed="rId13" name="cashreg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700808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</a:t>
            </a:r>
            <a:r>
              <a:rPr lang="ru-RU" sz="8000" dirty="0" smtClean="0">
                <a:ln w="6350">
                  <a:solidFill>
                    <a:srgbClr val="FFFF00"/>
                  </a:solidFill>
                </a:ln>
                <a:solidFill>
                  <a:srgbClr val="C00000"/>
                </a:solidFill>
                <a:latin typeface="Monotype Corsiva" pitchFamily="66" charset="0"/>
              </a:rPr>
              <a:t>Формирование </a:t>
            </a:r>
            <a:r>
              <a:rPr lang="ru-RU" sz="8000" dirty="0">
                <a:ln w="6350">
                  <a:solidFill>
                    <a:srgbClr val="FFFF00"/>
                  </a:solidFill>
                </a:ln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8000" dirty="0">
                <a:ln w="6350">
                  <a:solidFill>
                    <a:srgbClr val="FFFF00"/>
                  </a:solidFill>
                </a:ln>
                <a:solidFill>
                  <a:srgbClr val="C00000"/>
                </a:solidFill>
                <a:latin typeface="Monotype Corsiva" pitchFamily="66" charset="0"/>
              </a:rPr>
            </a:br>
            <a:endParaRPr lang="ru-RU" sz="8000" dirty="0">
              <a:ln w="6350">
                <a:solidFill>
                  <a:srgbClr val="FFFF00"/>
                </a:solidFill>
              </a:ln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857232"/>
            <a:ext cx="8253442" cy="5287552"/>
          </a:xfrm>
        </p:spPr>
        <p:txBody>
          <a:bodyPr>
            <a:noAutofit/>
          </a:bodyPr>
          <a:lstStyle/>
          <a:p>
            <a:endParaRPr lang="ru-RU" sz="2800" b="1" dirty="0" smtClean="0"/>
          </a:p>
          <a:p>
            <a:endParaRPr lang="ru-RU" sz="2800" b="1" dirty="0" smtClean="0"/>
          </a:p>
          <a:p>
            <a:endParaRPr lang="ru-RU" sz="2800" b="1" dirty="0" smtClean="0"/>
          </a:p>
          <a:p>
            <a:pPr algn="ctr"/>
            <a:r>
              <a:rPr lang="ru-RU" sz="2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интонационной  выразительности речи у детей дошкольного возраста</a:t>
            </a:r>
            <a:endParaRPr lang="ru-RU" sz="2800" dirty="0">
              <a:ln>
                <a:solidFill>
                  <a:srgbClr val="FFFF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4" name="Picture 9" descr="baby14_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642918"/>
            <a:ext cx="2952328" cy="3071834"/>
          </a:xfrm>
          <a:prstGeom prst="rect">
            <a:avLst/>
          </a:prstGeom>
          <a:noFill/>
        </p:spPr>
      </p:pic>
    </p:spTree>
  </p:cSld>
  <p:clrMapOvr>
    <a:masterClrMapping/>
  </p:clrMapOvr>
  <p:transition advTm="8000">
    <p:wheel spokes="3"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11560" y="500043"/>
            <a:ext cx="8246690" cy="58245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Интонационной выразительностью речи дети овладевают преимущественно к пятилетнему возрасту. 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Интонационная выразительность речи формируется естественным путем в процессе общения, по подражанию.</a:t>
            </a:r>
          </a:p>
        </p:txBody>
      </p:sp>
    </p:spTree>
  </p:cSld>
  <p:clrMapOvr>
    <a:masterClrMapping/>
  </p:clrMapOvr>
  <p:transition advTm="8000">
    <p:wheel spokes="3"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Интонация</a:t>
            </a:r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000" dirty="0">
                <a:solidFill>
                  <a:srgbClr val="7030A0"/>
                </a:solidFill>
              </a:rPr>
              <a:t>- это сложный комплекс всех выразительных средств </a:t>
            </a:r>
            <a:r>
              <a:rPr lang="ru-RU" sz="4000" dirty="0" smtClean="0">
                <a:solidFill>
                  <a:srgbClr val="7030A0"/>
                </a:solidFill>
              </a:rPr>
              <a:t>речи. </a:t>
            </a:r>
          </a:p>
          <a:p>
            <a:r>
              <a:rPr lang="ru-RU" sz="4000" dirty="0" smtClean="0">
                <a:solidFill>
                  <a:srgbClr val="7030A0"/>
                </a:solidFill>
              </a:rPr>
              <a:t>	</a:t>
            </a:r>
            <a:r>
              <a:rPr lang="ru-RU" sz="4000" b="1" i="1" u="sng" dirty="0" smtClean="0">
                <a:solidFill>
                  <a:srgbClr val="7030A0"/>
                </a:solidFill>
              </a:rPr>
              <a:t>Интонация включает в себя: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i="1" dirty="0" smtClean="0">
                <a:solidFill>
                  <a:srgbClr val="7030A0"/>
                </a:solidFill>
              </a:rPr>
              <a:t> мелодику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i="1" dirty="0" smtClean="0">
                <a:solidFill>
                  <a:srgbClr val="7030A0"/>
                </a:solidFill>
              </a:rPr>
              <a:t>темп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i="1" dirty="0" smtClean="0">
                <a:solidFill>
                  <a:srgbClr val="7030A0"/>
                </a:solidFill>
              </a:rPr>
              <a:t>паузы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i="1" dirty="0" smtClean="0">
                <a:solidFill>
                  <a:srgbClr val="7030A0"/>
                </a:solidFill>
              </a:rPr>
              <a:t>сила голоса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i="1" dirty="0" smtClean="0">
                <a:solidFill>
                  <a:srgbClr val="7030A0"/>
                </a:solidFill>
              </a:rPr>
              <a:t>ударение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b="1" i="1" dirty="0" smtClean="0">
                <a:solidFill>
                  <a:srgbClr val="7030A0"/>
                </a:solidFill>
              </a:rPr>
              <a:t>тембр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11904"/>
      </p:ext>
    </p:extLst>
  </p:cSld>
  <p:clrMapOvr>
    <a:masterClrMapping/>
  </p:clrMapOvr>
  <p:transition advTm="8000">
    <p:wheel spokes="3"/>
    <p:sndAc>
      <p:stSnd>
        <p:snd r:embed="rId2" name="cashreg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dirty="0" smtClean="0">
                <a:ln w="6350"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/>
            </a:r>
            <a:br>
              <a:rPr lang="ru-RU" sz="4800" dirty="0" smtClean="0">
                <a:ln w="6350">
                  <a:solidFill>
                    <a:srgbClr val="FFFF00"/>
                  </a:solidFill>
                </a:ln>
                <a:solidFill>
                  <a:srgbClr val="C00000"/>
                </a:solidFill>
              </a:rPr>
            </a:br>
            <a:r>
              <a:rPr lang="ru-RU" sz="4800" dirty="0" smtClean="0">
                <a:ln w="6350"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/>
            </a:r>
            <a:br>
              <a:rPr lang="ru-RU" sz="4800" dirty="0" smtClean="0">
                <a:ln w="6350">
                  <a:solidFill>
                    <a:srgbClr val="FFFF00"/>
                  </a:solidFill>
                </a:ln>
                <a:solidFill>
                  <a:srgbClr val="C00000"/>
                </a:solidFill>
              </a:rPr>
            </a:br>
            <a:r>
              <a:rPr lang="ru-RU" sz="4800" dirty="0" smtClean="0">
                <a:ln w="6350"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/>
            </a:r>
            <a:br>
              <a:rPr lang="ru-RU" sz="4800" dirty="0" smtClean="0">
                <a:ln w="6350">
                  <a:solidFill>
                    <a:srgbClr val="FFFF00"/>
                  </a:solidFill>
                </a:ln>
                <a:solidFill>
                  <a:srgbClr val="C00000"/>
                </a:solidFill>
              </a:rPr>
            </a:br>
            <a:r>
              <a:rPr lang="ru-RU" sz="800" dirty="0" smtClean="0">
                <a:ln w="6350"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/>
            </a:r>
            <a:br>
              <a:rPr lang="ru-RU" sz="800" dirty="0" smtClean="0">
                <a:ln w="6350">
                  <a:solidFill>
                    <a:srgbClr val="FFFF00"/>
                  </a:solidFill>
                </a:ln>
                <a:solidFill>
                  <a:srgbClr val="C00000"/>
                </a:solidFill>
              </a:rPr>
            </a:br>
            <a:r>
              <a:rPr lang="ru-RU" sz="800" dirty="0" smtClean="0">
                <a:ln w="6350"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/>
            </a:r>
            <a:br>
              <a:rPr lang="ru-RU" sz="800" dirty="0" smtClean="0">
                <a:ln w="6350">
                  <a:solidFill>
                    <a:srgbClr val="FFFF00"/>
                  </a:solidFill>
                </a:ln>
                <a:solidFill>
                  <a:srgbClr val="C00000"/>
                </a:solidFill>
              </a:rPr>
            </a:br>
            <a:r>
              <a:rPr lang="ru-RU" sz="800" dirty="0" smtClean="0">
                <a:ln w="6350"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/>
            </a:r>
            <a:br>
              <a:rPr lang="ru-RU" sz="800" dirty="0" smtClean="0">
                <a:ln w="6350">
                  <a:solidFill>
                    <a:srgbClr val="FFFF00"/>
                  </a:solidFill>
                </a:ln>
                <a:solidFill>
                  <a:srgbClr val="C00000"/>
                </a:solidFill>
              </a:rPr>
            </a:br>
            <a:endParaRPr lang="ru-RU" sz="4800" dirty="0">
              <a:ln w="6350">
                <a:solidFill>
                  <a:srgbClr val="FFFF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714375" y="1341438"/>
            <a:ext cx="7818065" cy="4823865"/>
          </a:xfrm>
        </p:spPr>
        <p:txBody>
          <a:bodyPr>
            <a:normAutofit/>
          </a:bodyPr>
          <a:lstStyle/>
          <a:p>
            <a:r>
              <a:rPr lang="ru-RU" sz="4000" dirty="0"/>
              <a:t>Старый // тополь у крылечка,</a:t>
            </a:r>
          </a:p>
          <a:p>
            <a:r>
              <a:rPr lang="ru-RU" sz="4000" dirty="0"/>
              <a:t>Льдом затянутая речка</a:t>
            </a:r>
          </a:p>
          <a:p>
            <a:r>
              <a:rPr lang="ru-RU" sz="4000" dirty="0"/>
              <a:t>Старый тополь // у крылечка,</a:t>
            </a:r>
          </a:p>
          <a:p>
            <a:r>
              <a:rPr lang="ru-RU" sz="4000" dirty="0"/>
              <a:t>Льдом затянутая речка</a:t>
            </a:r>
          </a:p>
          <a:p>
            <a:r>
              <a:rPr lang="ru-RU" sz="4000" dirty="0"/>
              <a:t>Старый тополь у крылечка//</a:t>
            </a:r>
          </a:p>
          <a:p>
            <a:r>
              <a:rPr lang="ru-RU" sz="4000" dirty="0"/>
              <a:t>Льдом затянутая речка.</a:t>
            </a:r>
          </a:p>
          <a:p>
            <a:endParaRPr lang="ru-RU" sz="4000" dirty="0"/>
          </a:p>
        </p:txBody>
      </p:sp>
    </p:spTree>
  </p:cSld>
  <p:clrMapOvr>
    <a:masterClrMapping/>
  </p:clrMapOvr>
  <p:transition advTm="8000">
    <p:wheel spokes="3"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285750" y="785813"/>
            <a:ext cx="8858250" cy="5883275"/>
          </a:xfrm>
        </p:spPr>
        <p:txBody>
          <a:bodyPr>
            <a:normAutofit/>
          </a:bodyPr>
          <a:lstStyle/>
          <a:p>
            <a:r>
              <a:rPr lang="ru-RU" sz="4000" dirty="0"/>
              <a:t>Доброе братство </a:t>
            </a:r>
            <a:r>
              <a:rPr lang="ru-RU" sz="4000" dirty="0" smtClean="0"/>
              <a:t>лучше </a:t>
            </a:r>
            <a:r>
              <a:rPr lang="ru-RU" sz="4000" dirty="0"/>
              <a:t>богатства.</a:t>
            </a:r>
          </a:p>
          <a:p>
            <a:r>
              <a:rPr lang="ru-RU" sz="4000" dirty="0"/>
              <a:t>Один в поле </a:t>
            </a:r>
            <a:r>
              <a:rPr lang="ru-RU" sz="4000" dirty="0" smtClean="0"/>
              <a:t>не </a:t>
            </a:r>
            <a:r>
              <a:rPr lang="ru-RU" sz="4000" dirty="0"/>
              <a:t>воин.</a:t>
            </a:r>
          </a:p>
          <a:p>
            <a:r>
              <a:rPr lang="ru-RU" sz="4000" dirty="0"/>
              <a:t>Согласье </a:t>
            </a:r>
            <a:r>
              <a:rPr lang="ru-RU" sz="4000" dirty="0" smtClean="0"/>
              <a:t>крепче </a:t>
            </a:r>
            <a:r>
              <a:rPr lang="ru-RU" sz="4000" dirty="0"/>
              <a:t>каменных стен.</a:t>
            </a:r>
          </a:p>
          <a:p>
            <a:r>
              <a:rPr lang="ru-RU" sz="4000" dirty="0"/>
              <a:t>Одна пчела </a:t>
            </a:r>
            <a:r>
              <a:rPr lang="ru-RU" sz="4000" dirty="0" smtClean="0"/>
              <a:t>не </a:t>
            </a:r>
            <a:r>
              <a:rPr lang="ru-RU" sz="4000" dirty="0"/>
              <a:t>много меду натаскает. </a:t>
            </a:r>
          </a:p>
          <a:p>
            <a:r>
              <a:rPr lang="ru-RU" sz="4000" dirty="0" smtClean="0"/>
              <a:t>Правда дороже </a:t>
            </a:r>
            <a:r>
              <a:rPr lang="ru-RU" sz="4000" dirty="0"/>
              <a:t>золота.</a:t>
            </a:r>
          </a:p>
          <a:p>
            <a:r>
              <a:rPr lang="ru-RU" sz="4000" dirty="0"/>
              <a:t>За правое дело </a:t>
            </a:r>
            <a:r>
              <a:rPr lang="ru-RU" sz="4000" dirty="0" smtClean="0"/>
              <a:t>стой </a:t>
            </a:r>
            <a:r>
              <a:rPr lang="ru-RU" sz="4000" dirty="0"/>
              <a:t>смело.</a:t>
            </a:r>
          </a:p>
          <a:p>
            <a:pPr>
              <a:buNone/>
            </a:pP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704850"/>
            <a:ext cx="8305800" cy="444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 </a:t>
            </a:r>
            <a:endParaRPr lang="ru-RU" sz="4800" dirty="0">
              <a:ln w="6350">
                <a:solidFill>
                  <a:srgbClr val="FFFF00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Tm="8000">
    <p:wheel spokes="3"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357188" y="1125538"/>
            <a:ext cx="8786812" cy="5472112"/>
          </a:xfrm>
        </p:spPr>
        <p:txBody>
          <a:bodyPr>
            <a:normAutofit/>
          </a:bodyPr>
          <a:lstStyle/>
          <a:p>
            <a:r>
              <a:rPr lang="ru-RU" sz="4800" b="1" u="sng" dirty="0"/>
              <a:t>Дети</a:t>
            </a:r>
            <a:r>
              <a:rPr lang="ru-RU" sz="4800" dirty="0"/>
              <a:t> завтра пойдут в кино.</a:t>
            </a:r>
          </a:p>
          <a:p>
            <a:r>
              <a:rPr lang="ru-RU" sz="4800" dirty="0"/>
              <a:t>Дети </a:t>
            </a:r>
            <a:r>
              <a:rPr lang="ru-RU" sz="4800" b="1" u="sng" dirty="0"/>
              <a:t>завтра</a:t>
            </a:r>
            <a:r>
              <a:rPr lang="ru-RU" sz="4800" b="1" dirty="0"/>
              <a:t> </a:t>
            </a:r>
            <a:r>
              <a:rPr lang="ru-RU" sz="4800" dirty="0"/>
              <a:t>пойдут в кино.</a:t>
            </a:r>
          </a:p>
          <a:p>
            <a:r>
              <a:rPr lang="ru-RU" sz="4800" dirty="0"/>
              <a:t>Дети завтра </a:t>
            </a:r>
            <a:r>
              <a:rPr lang="ru-RU" sz="4800" b="1" u="sng" dirty="0"/>
              <a:t>пойдут</a:t>
            </a:r>
            <a:r>
              <a:rPr lang="ru-RU" sz="4800" b="1" dirty="0"/>
              <a:t> </a:t>
            </a:r>
            <a:r>
              <a:rPr lang="ru-RU" sz="4800" dirty="0"/>
              <a:t>в кино.</a:t>
            </a:r>
          </a:p>
          <a:p>
            <a:r>
              <a:rPr lang="ru-RU" sz="4800" dirty="0"/>
              <a:t>Дети завтра пойдут в </a:t>
            </a:r>
            <a:r>
              <a:rPr lang="ru-RU" sz="4800" b="1" u="sng" dirty="0"/>
              <a:t>кино</a:t>
            </a:r>
            <a:r>
              <a:rPr lang="ru-RU" sz="4800" b="1" dirty="0"/>
              <a:t>.</a:t>
            </a:r>
            <a:endParaRPr lang="ru-RU" sz="4800" dirty="0"/>
          </a:p>
          <a:p>
            <a:pPr algn="ctr">
              <a:buNone/>
            </a:pPr>
            <a:endParaRPr lang="ru-RU" sz="48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Tm="8000">
    <p:wheel spokes="3"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0" y="116632"/>
            <a:ext cx="8964488" cy="6741368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самая обаятельная и привлекательная! Кого хочешь обману, вокруг пальца обведу.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Друзья! Кому нужны иглы, обращаться ко мне!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Надоело ползать! Хочу взлететь. Кто одолжит крылья?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–то стало очень скучно одному выть на луну. Кто составит компанию?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Прошу разбудить  меня весной. Приходить лучше с мёдом!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Тому, кто найдёт мой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хвост.  Оставьте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себе на память. Я успешно ращу новый.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Мяу, мяу  ушла зализывать раны. До встречи в марте!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Помогу всем, у кого сломался будильник!</a:t>
            </a:r>
          </a:p>
          <a:p>
            <a:pPr marL="0" indent="0">
              <a:buNone/>
            </a:pPr>
            <a:r>
              <a:rPr lang="ru-RU" sz="2000" b="1" dirty="0"/>
              <a:t> </a:t>
            </a:r>
          </a:p>
          <a:p>
            <a:pPr lvl="1">
              <a:buNone/>
            </a:pPr>
            <a:endParaRPr lang="ru-RU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Tm="8000">
    <p:wheel spokes="3"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268760"/>
            <a:ext cx="7851648" cy="2304256"/>
          </a:xfrm>
        </p:spPr>
        <p:txBody>
          <a:bodyPr>
            <a:normAutofit/>
          </a:bodyPr>
          <a:lstStyle/>
          <a:p>
            <a:pPr algn="ctr"/>
            <a:r>
              <a:rPr lang="ru-RU" sz="5400" i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Спасибо за внимание!</a:t>
            </a:r>
            <a:br>
              <a:rPr lang="ru-RU" sz="5400" i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229200"/>
            <a:ext cx="7854696" cy="129614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ransition advTm="8000">
    <p:wheel spokes="3"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952</TotalTime>
  <Words>174</Words>
  <Application>Microsoft Office PowerPoint</Application>
  <PresentationFormat>Экран (4:3)</PresentationFormat>
  <Paragraphs>57</Paragraphs>
  <Slides>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Franklin Gothic Book</vt:lpstr>
      <vt:lpstr>Franklin Gothic Medium</vt:lpstr>
      <vt:lpstr>Monotype Corsiva</vt:lpstr>
      <vt:lpstr>Times New Roman</vt:lpstr>
      <vt:lpstr>Wingdings 2</vt:lpstr>
      <vt:lpstr>Трек</vt:lpstr>
      <vt:lpstr>     Формирование  </vt:lpstr>
      <vt:lpstr>Презентация PowerPoint</vt:lpstr>
      <vt:lpstr>Презентация PowerPoint</vt:lpstr>
      <vt:lpstr>      </vt:lpstr>
      <vt:lpstr> </vt:lpstr>
      <vt:lpstr>Презентация PowerPoint</vt:lpstr>
      <vt:lpstr>Презентация PowerPoint</vt:lpstr>
      <vt:lpstr>Спасибо за внимание! </vt:lpstr>
    </vt:vector>
  </TitlesOfParts>
  <Company>Дом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Развиваем речь, играя                    Для детей от 3 до 4 лет</dc:title>
  <dc:creator>Лариса Анатольевна</dc:creator>
  <cp:lastModifiedBy>user</cp:lastModifiedBy>
  <cp:revision>85</cp:revision>
  <dcterms:created xsi:type="dcterms:W3CDTF">2012-01-17T06:56:20Z</dcterms:created>
  <dcterms:modified xsi:type="dcterms:W3CDTF">2018-11-29T03:56:57Z</dcterms:modified>
</cp:coreProperties>
</file>