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8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2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15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41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1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909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0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96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09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6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19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1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06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5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59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3C3E11-C350-47D8-A0AF-F2EED15544A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BB2690-3B13-429F-A9F1-40333DCC5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376" y="981635"/>
            <a:ext cx="103138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5400" b="1" i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Конкурс чтецов, </a:t>
            </a:r>
            <a:endParaRPr lang="ru-RU" sz="5400" b="1" dirty="0" smtClean="0">
              <a:solidFill>
                <a:srgbClr val="7030A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5400" b="1" i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как одно из условий формирования </a:t>
            </a:r>
            <a:endParaRPr lang="ru-RU" sz="5400" b="1" dirty="0" smtClean="0">
              <a:solidFill>
                <a:srgbClr val="7030A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5400" b="1" i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речевой активности дошкольников</a:t>
            </a:r>
            <a:endParaRPr lang="ru-RU" sz="5400" b="1" dirty="0" smtClean="0">
              <a:solidFill>
                <a:srgbClr val="7030A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5400" b="1" i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endParaRPr lang="ru-RU" sz="5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376" y="739588"/>
            <a:ext cx="10488706" cy="91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Ежегодное проведение конкурса чтецов стало в нашем саду доброй традицией.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2" y="1869141"/>
            <a:ext cx="4016189" cy="3012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70" y="1344705"/>
            <a:ext cx="5190565" cy="42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05" y="968188"/>
            <a:ext cx="3603811" cy="4805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07" y="1385632"/>
            <a:ext cx="4809564" cy="36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9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3" y="1021976"/>
            <a:ext cx="3481108" cy="4641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16" y="1358152"/>
            <a:ext cx="5722425" cy="45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8" y="874059"/>
            <a:ext cx="5091954" cy="3818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07" y="2040590"/>
            <a:ext cx="5240588" cy="39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4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2" y="779930"/>
            <a:ext cx="4446495" cy="33348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71" y="1983440"/>
            <a:ext cx="5011271" cy="375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793377"/>
            <a:ext cx="4392705" cy="32945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65" y="1885948"/>
            <a:ext cx="5320553" cy="39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39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</TotalTime>
  <Words>13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Monotype Corsiva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2022-03-15T08:57:47Z</dcterms:created>
  <dcterms:modified xsi:type="dcterms:W3CDTF">2022-03-18T02:17:29Z</dcterms:modified>
</cp:coreProperties>
</file>