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68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002060"/>
                </a:solidFill>
              </a:rPr>
              <a:t>Дикие животные зимой в лесу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4293096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Подготовила: воспитатель</a:t>
            </a:r>
          </a:p>
          <a:p>
            <a:pPr algn="ctr"/>
            <a:r>
              <a:rPr lang="ru-RU" dirty="0" smtClean="0"/>
              <a:t>Мутина Светлана Михайловна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56612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2016 год</a:t>
            </a:r>
            <a:endParaRPr lang="ru-RU" dirty="0"/>
          </a:p>
        </p:txBody>
      </p:sp>
      <p:pic>
        <p:nvPicPr>
          <p:cNvPr id="3" name="Poezd_-_Zvuk_poezda__muzofon.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9672" y="3212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5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3-tub-ru.yandex.net/i?id=350fba822d6633c5924735ffe3e99730&amp;n=33&amp;h=215&amp;w=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74308" cy="628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83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2-tub-ru.yandex.net/i?id=1b4eddb050687bba0123f5ede63a415a&amp;n=33&amp;h=215&amp;w=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62" y="319562"/>
            <a:ext cx="4455026" cy="296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m1-tub-ru.yandex.net/i?id=8aa2a3fff474c8591b86cec4433aa935&amp;n=33&amp;h=215&amp;w=3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49" y="3284984"/>
            <a:ext cx="5039358" cy="334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980728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Летом белка рыжая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149080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Зимой белка серая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3-tub-ru.yandex.net/i?id=c81eeb93ea03233f0f986608be5268ee&amp;n=33&amp;h=215&amp;w=3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77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m3-tub-ru.yandex.net/i?id=ca4debe3931aaf65dccdb96c6286ca0c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51531" cy="644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7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0-tub-ru.yandex.net/i?id=80f6a0392d2b44fe339c15a26f4e5427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44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2-tub-ru.yandex.net/i?id=c05ec4138762b65f6ad021d86e60f8ec&amp;n=33&amp;h=215&amp;w=2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3272"/>
            <a:ext cx="8631915" cy="627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8144" y="548680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Логово волков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m1-tub-ru.yandex.net/i?id=80bc19e7752f382e9df92cd164293d6e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im1-tub-ru.yandex.net/i?id=b4af29adf85151523063e8d41dc07220&amp;n=33&amp;h=215&amp;w=3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445224"/>
            <a:ext cx="252328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968" y="494116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кошка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1-tub-ru.yandex.net/i?id=e94c7a325946b08986bc20a80942c08b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20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836712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Берлога медведя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3-tub-ru.yandex.net/i?id=23e40f9bd6d46f55b69d21756604a9fa&amp;n=33&amp;h=215&amp;w=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404664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Вечерний зимний лес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4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214" y="692696"/>
            <a:ext cx="81515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Дикие животные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зимой в лесу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76872"/>
            <a:ext cx="3578870" cy="263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04827" y="4797152"/>
            <a:ext cx="49343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25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685f79b41362f591593e981cf7736ae1&amp;n=33&amp;h=215&amp;w=3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5301208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Зимний лес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2-tub-ru.yandex.net/i?id=a772a5fd640572de82e4f750f2b52106&amp;n=33&amp;h=215&amp;w=2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6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3-tub-ru.yandex.net/i?id=8b71a18f3fdc27f3dfed6e4bdc4622ea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18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70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1-tub-ru.yandex.net/i?id=4ba94a7d2c5f6cf3c8ffd06e92f10191&amp;n=33&amp;h=215&amp;w=3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16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0-tub-ru.yandex.net/i?id=3c7016096ab3b7f3e1fa2c1d2cfc221b&amp;n=33&amp;h=215&amp;w=3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6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7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301625"/>
            <a:ext cx="4359275" cy="31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https://im3-tub-ru.yandex.net/i?id=5964a7171f3db67461a7be9977d17045&amp;n=33&amp;h=215&amp;w=3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32175"/>
            <a:ext cx="4822329" cy="320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im3-tub-ru.yandex.net/i?id=7549fba18e2f60b0f118632c6cde7c9d&amp;n=33&amp;h=215&amp;w=2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6" y="3432175"/>
            <a:ext cx="4271631" cy="320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476672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Белочка в дупле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96" y="2420888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Медведь в берлоге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39" y="338139"/>
            <a:ext cx="3972555" cy="294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52" y="3284985"/>
            <a:ext cx="4517220" cy="323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908720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Зимой заяц белый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4437112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Летом заяц серый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2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3-tub-ru.yandex.net/i?id=cbd4d3c4e0590e45f64128af945a3db3&amp;n=33&amp;h=215&amp;w=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3" y="260648"/>
            <a:ext cx="51926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m1-tub-ru.yandex.net/i?id=e26dbe2b90048d42b997f5534fdd47bf&amp;n=33&amp;h=215&amp;w=2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4734771" cy="341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2160" y="1052736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Лиса с лисятами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488" y="4365104"/>
            <a:ext cx="2922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Волк с волчатами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</TotalTime>
  <Words>56</Words>
  <Application>Microsoft Office PowerPoint</Application>
  <PresentationFormat>Экран (4:3)</PresentationFormat>
  <Paragraphs>21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Дикие животные зимой в лесу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2013</dc:creator>
  <cp:lastModifiedBy>мутина</cp:lastModifiedBy>
  <cp:revision>10</cp:revision>
  <dcterms:created xsi:type="dcterms:W3CDTF">2016-12-11T14:27:14Z</dcterms:created>
  <dcterms:modified xsi:type="dcterms:W3CDTF">2016-12-12T02:19:44Z</dcterms:modified>
</cp:coreProperties>
</file>